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0"/>
  </p:notesMasterIdLst>
  <p:sldIdLst>
    <p:sldId id="8602" r:id="rId2"/>
    <p:sldId id="8603" r:id="rId3"/>
    <p:sldId id="920" r:id="rId4"/>
    <p:sldId id="921" r:id="rId5"/>
    <p:sldId id="922" r:id="rId6"/>
    <p:sldId id="8549" r:id="rId7"/>
    <p:sldId id="8550" r:id="rId8"/>
    <p:sldId id="8551" r:id="rId9"/>
    <p:sldId id="923" r:id="rId10"/>
    <p:sldId id="1617" r:id="rId11"/>
    <p:sldId id="1618" r:id="rId12"/>
    <p:sldId id="1620" r:id="rId13"/>
    <p:sldId id="1621" r:id="rId14"/>
    <p:sldId id="1623" r:id="rId15"/>
    <p:sldId id="1622" r:id="rId16"/>
    <p:sldId id="1628" r:id="rId17"/>
    <p:sldId id="1629" r:id="rId18"/>
    <p:sldId id="1624" r:id="rId19"/>
    <p:sldId id="1627" r:id="rId20"/>
    <p:sldId id="8552" r:id="rId21"/>
    <p:sldId id="8553" r:id="rId22"/>
    <p:sldId id="8554" r:id="rId23"/>
    <p:sldId id="8555" r:id="rId24"/>
    <p:sldId id="776" r:id="rId25"/>
    <p:sldId id="1640" r:id="rId26"/>
    <p:sldId id="1641" r:id="rId27"/>
    <p:sldId id="8548" r:id="rId28"/>
    <p:sldId id="1643" r:id="rId29"/>
    <p:sldId id="1644" r:id="rId30"/>
    <p:sldId id="1645" r:id="rId31"/>
    <p:sldId id="1646" r:id="rId32"/>
    <p:sldId id="1647" r:id="rId33"/>
    <p:sldId id="8556" r:id="rId34"/>
    <p:sldId id="8557" r:id="rId35"/>
    <p:sldId id="8558" r:id="rId36"/>
    <p:sldId id="8559" r:id="rId37"/>
    <p:sldId id="8560" r:id="rId38"/>
    <p:sldId id="8561" r:id="rId39"/>
    <p:sldId id="8562" r:id="rId40"/>
    <p:sldId id="1481" r:id="rId41"/>
    <p:sldId id="1482" r:id="rId42"/>
    <p:sldId id="1483" r:id="rId43"/>
    <p:sldId id="1484" r:id="rId44"/>
    <p:sldId id="1485" r:id="rId45"/>
    <p:sldId id="8563" r:id="rId46"/>
    <p:sldId id="8564" r:id="rId47"/>
    <p:sldId id="8565" r:id="rId48"/>
    <p:sldId id="8566" r:id="rId49"/>
    <p:sldId id="1561" r:id="rId50"/>
    <p:sldId id="8604" r:id="rId51"/>
    <p:sldId id="1403" r:id="rId52"/>
    <p:sldId id="8568" r:id="rId53"/>
    <p:sldId id="8569" r:id="rId54"/>
    <p:sldId id="8570" r:id="rId55"/>
    <p:sldId id="8571" r:id="rId56"/>
    <p:sldId id="1404" r:id="rId57"/>
    <p:sldId id="8572" r:id="rId58"/>
    <p:sldId id="8573" r:id="rId59"/>
    <p:sldId id="8574" r:id="rId60"/>
    <p:sldId id="8575" r:id="rId61"/>
    <p:sldId id="8576" r:id="rId62"/>
    <p:sldId id="8577" r:id="rId63"/>
    <p:sldId id="1182" r:id="rId64"/>
    <p:sldId id="692" r:id="rId65"/>
    <p:sldId id="693" r:id="rId66"/>
    <p:sldId id="8579" r:id="rId67"/>
    <p:sldId id="695" r:id="rId68"/>
    <p:sldId id="8427" r:id="rId69"/>
    <p:sldId id="8428" r:id="rId70"/>
    <p:sldId id="8578" r:id="rId71"/>
    <p:sldId id="8431" r:id="rId72"/>
    <p:sldId id="8593" r:id="rId73"/>
    <p:sldId id="8580" r:id="rId74"/>
    <p:sldId id="8581" r:id="rId75"/>
    <p:sldId id="8582" r:id="rId76"/>
    <p:sldId id="8583" r:id="rId77"/>
    <p:sldId id="8584" r:id="rId78"/>
    <p:sldId id="8585" r:id="rId79"/>
    <p:sldId id="8586" r:id="rId80"/>
    <p:sldId id="8587" r:id="rId81"/>
    <p:sldId id="8588" r:id="rId82"/>
    <p:sldId id="8589" r:id="rId83"/>
    <p:sldId id="8590" r:id="rId84"/>
    <p:sldId id="8591" r:id="rId85"/>
    <p:sldId id="8592" r:id="rId86"/>
    <p:sldId id="8600" r:id="rId87"/>
    <p:sldId id="8594" r:id="rId88"/>
    <p:sldId id="8595" r:id="rId89"/>
    <p:sldId id="8596" r:id="rId90"/>
    <p:sldId id="8597" r:id="rId91"/>
    <p:sldId id="8598" r:id="rId92"/>
    <p:sldId id="8599" r:id="rId93"/>
    <p:sldId id="8601" r:id="rId94"/>
    <p:sldId id="1236" r:id="rId95"/>
    <p:sldId id="1237" r:id="rId96"/>
    <p:sldId id="1238" r:id="rId97"/>
    <p:sldId id="1239" r:id="rId98"/>
    <p:sldId id="1240" r:id="rId99"/>
    <p:sldId id="1241" r:id="rId100"/>
    <p:sldId id="1242" r:id="rId101"/>
    <p:sldId id="1243" r:id="rId102"/>
    <p:sldId id="1244" r:id="rId103"/>
    <p:sldId id="1245" r:id="rId104"/>
    <p:sldId id="1246" r:id="rId105"/>
    <p:sldId id="1247" r:id="rId106"/>
    <p:sldId id="1248" r:id="rId107"/>
    <p:sldId id="1249" r:id="rId108"/>
    <p:sldId id="1250" r:id="rId109"/>
    <p:sldId id="1251" r:id="rId110"/>
    <p:sldId id="1252" r:id="rId111"/>
    <p:sldId id="1253" r:id="rId112"/>
    <p:sldId id="1254" r:id="rId113"/>
    <p:sldId id="1255" r:id="rId114"/>
    <p:sldId id="1256" r:id="rId115"/>
    <p:sldId id="1257" r:id="rId116"/>
    <p:sldId id="1258" r:id="rId117"/>
    <p:sldId id="1259" r:id="rId118"/>
    <p:sldId id="1260" r:id="rId119"/>
    <p:sldId id="1261" r:id="rId120"/>
    <p:sldId id="1262" r:id="rId121"/>
    <p:sldId id="1263" r:id="rId122"/>
    <p:sldId id="1264" r:id="rId123"/>
    <p:sldId id="8605" r:id="rId124"/>
    <p:sldId id="8606" r:id="rId125"/>
    <p:sldId id="8607" r:id="rId126"/>
    <p:sldId id="8608" r:id="rId127"/>
    <p:sldId id="8609" r:id="rId128"/>
    <p:sldId id="1113" r:id="rId1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CT48m1X/73oCmuPcp+afQ==" hashData="9uP9UOuqBduaa6NoJLE6t2ciQRBecIfdKmKYQ5eWfZ1hAvWmg2p8bdNguYQU1lgrZCO+A+4CJeRfnGuVNfmA8Q=="/>
  <p:extLst>
    <p:ext uri="{521415D9-36F7-43E2-AB2F-B90AF26B5E84}">
      <p14:sectionLst xmlns:p14="http://schemas.microsoft.com/office/powerpoint/2010/main">
        <p14:section name="Section par défaut" id="{12B8D3A6-D5B6-45DF-A191-32C1A23A47E9}">
          <p14:sldIdLst>
            <p14:sldId id="8602"/>
            <p14:sldId id="8603"/>
            <p14:sldId id="920"/>
            <p14:sldId id="921"/>
            <p14:sldId id="922"/>
            <p14:sldId id="8549"/>
            <p14:sldId id="8550"/>
            <p14:sldId id="8551"/>
            <p14:sldId id="923"/>
            <p14:sldId id="1617"/>
            <p14:sldId id="1618"/>
            <p14:sldId id="1620"/>
            <p14:sldId id="1621"/>
            <p14:sldId id="1623"/>
            <p14:sldId id="1622"/>
            <p14:sldId id="1628"/>
            <p14:sldId id="1629"/>
            <p14:sldId id="1624"/>
            <p14:sldId id="1627"/>
            <p14:sldId id="8552"/>
            <p14:sldId id="8553"/>
            <p14:sldId id="8554"/>
            <p14:sldId id="8555"/>
            <p14:sldId id="776"/>
            <p14:sldId id="1640"/>
            <p14:sldId id="1641"/>
            <p14:sldId id="8548"/>
            <p14:sldId id="1643"/>
            <p14:sldId id="1644"/>
            <p14:sldId id="1645"/>
            <p14:sldId id="1646"/>
            <p14:sldId id="1647"/>
            <p14:sldId id="8556"/>
            <p14:sldId id="8557"/>
            <p14:sldId id="8558"/>
            <p14:sldId id="8559"/>
            <p14:sldId id="8560"/>
            <p14:sldId id="8561"/>
            <p14:sldId id="8562"/>
            <p14:sldId id="1481"/>
            <p14:sldId id="1482"/>
            <p14:sldId id="1483"/>
            <p14:sldId id="1484"/>
            <p14:sldId id="1485"/>
            <p14:sldId id="8563"/>
            <p14:sldId id="8564"/>
            <p14:sldId id="8565"/>
            <p14:sldId id="8566"/>
            <p14:sldId id="1561"/>
            <p14:sldId id="8604"/>
            <p14:sldId id="1403"/>
            <p14:sldId id="8568"/>
            <p14:sldId id="8569"/>
            <p14:sldId id="8570"/>
            <p14:sldId id="8571"/>
            <p14:sldId id="1404"/>
            <p14:sldId id="8572"/>
            <p14:sldId id="8573"/>
            <p14:sldId id="8574"/>
            <p14:sldId id="8575"/>
            <p14:sldId id="8576"/>
            <p14:sldId id="8577"/>
            <p14:sldId id="1182"/>
            <p14:sldId id="692"/>
            <p14:sldId id="693"/>
            <p14:sldId id="8579"/>
            <p14:sldId id="695"/>
            <p14:sldId id="8427"/>
            <p14:sldId id="8428"/>
            <p14:sldId id="8578"/>
            <p14:sldId id="8431"/>
            <p14:sldId id="8593"/>
            <p14:sldId id="8580"/>
            <p14:sldId id="8581"/>
            <p14:sldId id="8582"/>
            <p14:sldId id="8583"/>
            <p14:sldId id="8584"/>
            <p14:sldId id="8585"/>
            <p14:sldId id="8586"/>
            <p14:sldId id="8587"/>
            <p14:sldId id="8588"/>
            <p14:sldId id="8589"/>
            <p14:sldId id="8590"/>
            <p14:sldId id="8591"/>
            <p14:sldId id="8592"/>
            <p14:sldId id="8600"/>
            <p14:sldId id="8594"/>
            <p14:sldId id="8595"/>
            <p14:sldId id="8596"/>
            <p14:sldId id="8597"/>
            <p14:sldId id="8598"/>
            <p14:sldId id="8599"/>
            <p14:sldId id="8601"/>
            <p14:sldId id="1236"/>
            <p14:sldId id="1237"/>
            <p14:sldId id="1238"/>
            <p14:sldId id="1239"/>
            <p14:sldId id="1240"/>
            <p14:sldId id="1241"/>
            <p14:sldId id="1242"/>
            <p14:sldId id="1243"/>
            <p14:sldId id="1244"/>
            <p14:sldId id="1245"/>
            <p14:sldId id="1246"/>
            <p14:sldId id="1247"/>
            <p14:sldId id="1248"/>
            <p14:sldId id="1249"/>
            <p14:sldId id="1250"/>
            <p14:sldId id="1251"/>
            <p14:sldId id="1252"/>
            <p14:sldId id="1253"/>
            <p14:sldId id="1254"/>
            <p14:sldId id="1255"/>
            <p14:sldId id="1256"/>
            <p14:sldId id="1257"/>
            <p14:sldId id="1258"/>
            <p14:sldId id="1259"/>
            <p14:sldId id="1260"/>
            <p14:sldId id="1261"/>
            <p14:sldId id="1262"/>
            <p14:sldId id="1263"/>
            <p14:sldId id="1264"/>
            <p14:sldId id="8605"/>
            <p14:sldId id="8606"/>
            <p14:sldId id="8607"/>
            <p14:sldId id="8608"/>
            <p14:sldId id="8609"/>
            <p14:sldId id="1113"/>
          </p14:sldIdLst>
        </p14:section>
        <p14:section name="1ere heure" id="{4CF29CF2-3896-4274-8054-4999D1D9EDC5}">
          <p14:sldIdLst/>
        </p14:section>
        <p14:section name="propheties" id="{E788BE97-29A5-47FD-B049-853D21212D8F}">
          <p14:sldIdLst/>
        </p14:section>
        <p14:section name="louange" id="{FB5A61D1-877C-440F-BA1F-CDAF69A98E6F}">
          <p14:sldIdLst/>
        </p14:section>
        <p14:section name="office de l'encens de l'aube" id="{3B56C6FC-0A72-4D03-9242-6353A6763EA0}">
          <p14:sldIdLst/>
        </p14:section>
        <p14:section name="Psaume" id="{85B87743-DD58-442D-8FE8-C8F96FE63FC4}">
          <p14:sldIdLst/>
        </p14:section>
        <p14:section name="commentaire" id="{87B0A9B6-FE7F-4FCD-9D6C-6296B99A1899}">
          <p14:sldIdLst/>
        </p14:section>
        <p14:section name="3eme heure" id="{D579A077-12FD-4539-9DB6-233A6B594B39}">
          <p14:sldIdLst/>
        </p14:section>
        <p14:section name="prophetie" id="{282797DE-DC89-4800-A78C-851F5FDE2DFA}">
          <p14:sldIdLst/>
        </p14:section>
        <p14:section name="louange" id="{54C30B91-07FC-4190-95E0-BE32FDE7A0F7}">
          <p14:sldIdLst/>
        </p14:section>
        <p14:section name="psaume" id="{D9F142D9-441D-47DA-8A20-63778D7A14C5}">
          <p14:sldIdLst/>
        </p14:section>
        <p14:section name="commentaire" id="{E54458C1-9B3D-411A-BD1B-C501AA06C980}">
          <p14:sldIdLst/>
        </p14:section>
        <p14:section name="6eme heure" id="{0E9966CF-20D7-4A67-B4AC-8A60BABFDFFF}">
          <p14:sldIdLst/>
        </p14:section>
        <p14:section name="prophetie" id="{E6429C53-6838-4E03-AF1C-8570674ABA44}">
          <p14:sldIdLst/>
        </p14:section>
        <p14:section name="louange" id="{7E509328-FF50-45B4-AAB9-147562AE623C}">
          <p14:sldIdLst/>
        </p14:section>
        <p14:section name="psaume" id="{0C3EE763-EA11-4A44-8E63-927D026FC949}">
          <p14:sldIdLst/>
        </p14:section>
        <p14:section name="commentaire" id="{3BD6F243-33A5-437B-AE49-A12942DE0D43}">
          <p14:sldIdLst/>
        </p14:section>
        <p14:section name="9eme heure" id="{F1ED207D-D0B4-4EBD-865E-18DD67E99D5C}">
          <p14:sldIdLst/>
        </p14:section>
        <p14:section name="prophetie" id="{7B9DC563-91BC-44EB-8699-60622D747DD5}">
          <p14:sldIdLst/>
        </p14:section>
        <p14:section name="louange" id="{5C1994AA-4FE6-471C-A618-7384B23985D4}">
          <p14:sldIdLst/>
        </p14:section>
        <p14:section name="psaume" id="{4BFB3F67-4499-4B3E-8E66-492671B8670B}">
          <p14:sldIdLst/>
        </p14:section>
        <p14:section name="commentaire" id="{BBC2CB98-95E3-46BF-8285-B5B82B61BE53}">
          <p14:sldIdLst/>
        </p14:section>
        <p14:section name="lakkane" id="{5D27B408-8B7E-49E0-ADE8-B6A89BB21B0E}">
          <p14:sldIdLst/>
        </p14:section>
        <p14:section name="liturgie" id="{D1F30704-92EA-41F1-8EBD-117533312911}">
          <p14:sldIdLst/>
        </p14:section>
        <p14:section name="11eme heure" id="{F3A06F51-2982-4EC2-8B8F-E8062C813C9D}">
          <p14:sldIdLst/>
        </p14:section>
        <p14:section name="prophetie" id="{FA5D389F-30DB-4D5F-B9EB-442CA035E8BD}">
          <p14:sldIdLst/>
        </p14:section>
        <p14:section name="louange" id="{3996C63B-FEFD-47B4-A20C-235AF2FE3FE0}">
          <p14:sldIdLst/>
        </p14:section>
        <p14:section name="psaume" id="{1A59525E-C654-40F0-BAB7-362FCE8CD47D}">
          <p14:sldIdLst/>
        </p14:section>
        <p14:section name="commentaire" id="{B89EC118-42BB-49D3-BB00-6F60EC15A106}">
          <p14:sldIdLst/>
        </p14:section>
        <p14:section name="litanie soir" id="{0F651E13-7311-4415-992C-119952CF92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1" autoAdjust="0"/>
    <p:restoredTop sz="88029" autoAdjust="0"/>
  </p:normalViewPr>
  <p:slideViewPr>
    <p:cSldViewPr>
      <p:cViewPr varScale="1">
        <p:scale>
          <a:sx n="75" d="100"/>
          <a:sy n="75" d="100"/>
        </p:scale>
        <p:origin x="898" y="62"/>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25/04/2024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5265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10</a:t>
            </a:fld>
            <a:endParaRPr lang="fr-FR"/>
          </a:p>
        </p:txBody>
      </p:sp>
    </p:spTree>
    <p:extLst>
      <p:ext uri="{BB962C8B-B14F-4D97-AF65-F5344CB8AC3E}">
        <p14:creationId xmlns:p14="http://schemas.microsoft.com/office/powerpoint/2010/main" val="33778869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117</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118</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119</a:t>
            </a:fld>
            <a:endParaRPr lang="fr-FR"/>
          </a:p>
        </p:txBody>
      </p:sp>
    </p:spTree>
    <p:extLst>
      <p:ext uri="{BB962C8B-B14F-4D97-AF65-F5344CB8AC3E}">
        <p14:creationId xmlns:p14="http://schemas.microsoft.com/office/powerpoint/2010/main" val="290551787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120</a:t>
            </a:fld>
            <a:endParaRPr lang="fr-FR"/>
          </a:p>
        </p:txBody>
      </p:sp>
    </p:spTree>
    <p:extLst>
      <p:ext uri="{BB962C8B-B14F-4D97-AF65-F5344CB8AC3E}">
        <p14:creationId xmlns:p14="http://schemas.microsoft.com/office/powerpoint/2010/main" val="39628981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121</a:t>
            </a:fld>
            <a:endParaRPr lang="fr-FR"/>
          </a:p>
        </p:txBody>
      </p:sp>
    </p:spTree>
    <p:extLst>
      <p:ext uri="{BB962C8B-B14F-4D97-AF65-F5344CB8AC3E}">
        <p14:creationId xmlns:p14="http://schemas.microsoft.com/office/powerpoint/2010/main" val="295699450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122</a:t>
            </a:fld>
            <a:endParaRPr lang="fr-FR"/>
          </a:p>
        </p:txBody>
      </p:sp>
    </p:spTree>
    <p:extLst>
      <p:ext uri="{BB962C8B-B14F-4D97-AF65-F5344CB8AC3E}">
        <p14:creationId xmlns:p14="http://schemas.microsoft.com/office/powerpoint/2010/main" val="85517769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123</a:t>
            </a:fld>
            <a:endParaRPr lang="fr-FR"/>
          </a:p>
        </p:txBody>
      </p:sp>
    </p:spTree>
    <p:extLst>
      <p:ext uri="{BB962C8B-B14F-4D97-AF65-F5344CB8AC3E}">
        <p14:creationId xmlns:p14="http://schemas.microsoft.com/office/powerpoint/2010/main" val="153269825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124</a:t>
            </a:fld>
            <a:endParaRPr lang="fr-FR"/>
          </a:p>
        </p:txBody>
      </p:sp>
    </p:spTree>
    <p:extLst>
      <p:ext uri="{BB962C8B-B14F-4D97-AF65-F5344CB8AC3E}">
        <p14:creationId xmlns:p14="http://schemas.microsoft.com/office/powerpoint/2010/main" val="62753145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125</a:t>
            </a:fld>
            <a:endParaRPr lang="fr-FR"/>
          </a:p>
        </p:txBody>
      </p:sp>
    </p:spTree>
    <p:extLst>
      <p:ext uri="{BB962C8B-B14F-4D97-AF65-F5344CB8AC3E}">
        <p14:creationId xmlns:p14="http://schemas.microsoft.com/office/powerpoint/2010/main" val="209334616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126</a:t>
            </a:fld>
            <a:endParaRPr lang="fr-FR"/>
          </a:p>
        </p:txBody>
      </p:sp>
    </p:spTree>
    <p:extLst>
      <p:ext uri="{BB962C8B-B14F-4D97-AF65-F5344CB8AC3E}">
        <p14:creationId xmlns:p14="http://schemas.microsoft.com/office/powerpoint/2010/main" val="3884987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12</a:t>
            </a:fld>
            <a:endParaRPr lang="fr-FR"/>
          </a:p>
        </p:txBody>
      </p:sp>
    </p:spTree>
    <p:extLst>
      <p:ext uri="{BB962C8B-B14F-4D97-AF65-F5344CB8AC3E}">
        <p14:creationId xmlns:p14="http://schemas.microsoft.com/office/powerpoint/2010/main" val="346607363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127</a:t>
            </a:fld>
            <a:endParaRPr lang="fr-FR"/>
          </a:p>
        </p:txBody>
      </p:sp>
    </p:spTree>
    <p:extLst>
      <p:ext uri="{BB962C8B-B14F-4D97-AF65-F5344CB8AC3E}">
        <p14:creationId xmlns:p14="http://schemas.microsoft.com/office/powerpoint/2010/main" val="19702913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128</a:t>
            </a:fld>
            <a:endParaRPr lang="fr-FR"/>
          </a:p>
        </p:txBody>
      </p:sp>
    </p:spTree>
    <p:extLst>
      <p:ext uri="{BB962C8B-B14F-4D97-AF65-F5344CB8AC3E}">
        <p14:creationId xmlns:p14="http://schemas.microsoft.com/office/powerpoint/2010/main" val="4111044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13</a:t>
            </a:fld>
            <a:endParaRPr lang="fr-FR"/>
          </a:p>
        </p:txBody>
      </p:sp>
    </p:spTree>
    <p:extLst>
      <p:ext uri="{BB962C8B-B14F-4D97-AF65-F5344CB8AC3E}">
        <p14:creationId xmlns:p14="http://schemas.microsoft.com/office/powerpoint/2010/main" val="3075336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14</a:t>
            </a:fld>
            <a:endParaRPr lang="fr-FR"/>
          </a:p>
        </p:txBody>
      </p:sp>
    </p:spTree>
    <p:extLst>
      <p:ext uri="{BB962C8B-B14F-4D97-AF65-F5344CB8AC3E}">
        <p14:creationId xmlns:p14="http://schemas.microsoft.com/office/powerpoint/2010/main" val="1905987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15</a:t>
            </a:fld>
            <a:endParaRPr lang="fr-FR"/>
          </a:p>
        </p:txBody>
      </p:sp>
    </p:spTree>
    <p:extLst>
      <p:ext uri="{BB962C8B-B14F-4D97-AF65-F5344CB8AC3E}">
        <p14:creationId xmlns:p14="http://schemas.microsoft.com/office/powerpoint/2010/main" val="4123902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16</a:t>
            </a:fld>
            <a:endParaRPr lang="fr-FR"/>
          </a:p>
        </p:txBody>
      </p:sp>
    </p:spTree>
    <p:extLst>
      <p:ext uri="{BB962C8B-B14F-4D97-AF65-F5344CB8AC3E}">
        <p14:creationId xmlns:p14="http://schemas.microsoft.com/office/powerpoint/2010/main" val="23083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17</a:t>
            </a:fld>
            <a:endParaRPr lang="fr-FR"/>
          </a:p>
        </p:txBody>
      </p:sp>
    </p:spTree>
    <p:extLst>
      <p:ext uri="{BB962C8B-B14F-4D97-AF65-F5344CB8AC3E}">
        <p14:creationId xmlns:p14="http://schemas.microsoft.com/office/powerpoint/2010/main" val="488640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18</a:t>
            </a:fld>
            <a:endParaRPr lang="fr-FR"/>
          </a:p>
        </p:txBody>
      </p:sp>
    </p:spTree>
    <p:extLst>
      <p:ext uri="{BB962C8B-B14F-4D97-AF65-F5344CB8AC3E}">
        <p14:creationId xmlns:p14="http://schemas.microsoft.com/office/powerpoint/2010/main" val="630998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19</a:t>
            </a:fld>
            <a:endParaRPr lang="fr-FR"/>
          </a:p>
        </p:txBody>
      </p:sp>
    </p:spTree>
    <p:extLst>
      <p:ext uri="{BB962C8B-B14F-4D97-AF65-F5344CB8AC3E}">
        <p14:creationId xmlns:p14="http://schemas.microsoft.com/office/powerpoint/2010/main" val="2997023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a:p>
        </p:txBody>
      </p:sp>
    </p:spTree>
    <p:extLst>
      <p:ext uri="{BB962C8B-B14F-4D97-AF65-F5344CB8AC3E}">
        <p14:creationId xmlns:p14="http://schemas.microsoft.com/office/powerpoint/2010/main" val="2836435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33</a:t>
            </a:fld>
            <a:endParaRPr lang="fr-FR"/>
          </a:p>
        </p:txBody>
      </p:sp>
    </p:spTree>
    <p:extLst>
      <p:ext uri="{BB962C8B-B14F-4D97-AF65-F5344CB8AC3E}">
        <p14:creationId xmlns:p14="http://schemas.microsoft.com/office/powerpoint/2010/main" val="813853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34</a:t>
            </a:fld>
            <a:endParaRPr lang="fr-FR"/>
          </a:p>
        </p:txBody>
      </p:sp>
    </p:spTree>
    <p:extLst>
      <p:ext uri="{BB962C8B-B14F-4D97-AF65-F5344CB8AC3E}">
        <p14:creationId xmlns:p14="http://schemas.microsoft.com/office/powerpoint/2010/main" val="132871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35</a:t>
            </a:fld>
            <a:endParaRPr lang="fr-FR"/>
          </a:p>
        </p:txBody>
      </p:sp>
    </p:spTree>
    <p:extLst>
      <p:ext uri="{BB962C8B-B14F-4D97-AF65-F5344CB8AC3E}">
        <p14:creationId xmlns:p14="http://schemas.microsoft.com/office/powerpoint/2010/main" val="1689214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36</a:t>
            </a:fld>
            <a:endParaRPr lang="fr-FR"/>
          </a:p>
        </p:txBody>
      </p:sp>
    </p:spTree>
    <p:extLst>
      <p:ext uri="{BB962C8B-B14F-4D97-AF65-F5344CB8AC3E}">
        <p14:creationId xmlns:p14="http://schemas.microsoft.com/office/powerpoint/2010/main" val="3570035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37</a:t>
            </a:fld>
            <a:endParaRPr lang="fr-FR"/>
          </a:p>
        </p:txBody>
      </p:sp>
    </p:spTree>
    <p:extLst>
      <p:ext uri="{BB962C8B-B14F-4D97-AF65-F5344CB8AC3E}">
        <p14:creationId xmlns:p14="http://schemas.microsoft.com/office/powerpoint/2010/main" val="502676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38</a:t>
            </a:fld>
            <a:endParaRPr lang="fr-FR"/>
          </a:p>
        </p:txBody>
      </p:sp>
    </p:spTree>
    <p:extLst>
      <p:ext uri="{BB962C8B-B14F-4D97-AF65-F5344CB8AC3E}">
        <p14:creationId xmlns:p14="http://schemas.microsoft.com/office/powerpoint/2010/main" val="1724689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39</a:t>
            </a:fld>
            <a:endParaRPr lang="fr-FR"/>
          </a:p>
        </p:txBody>
      </p:sp>
    </p:spTree>
    <p:extLst>
      <p:ext uri="{BB962C8B-B14F-4D97-AF65-F5344CB8AC3E}">
        <p14:creationId xmlns:p14="http://schemas.microsoft.com/office/powerpoint/2010/main" val="116915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989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8438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63457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070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a:t>
            </a:fld>
            <a:endParaRPr lang="fr-FR"/>
          </a:p>
        </p:txBody>
      </p:sp>
    </p:spTree>
    <p:extLst>
      <p:ext uri="{BB962C8B-B14F-4D97-AF65-F5344CB8AC3E}">
        <p14:creationId xmlns:p14="http://schemas.microsoft.com/office/powerpoint/2010/main" val="3461859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a:t>
            </a:fld>
            <a:endParaRPr lang="fr-FR"/>
          </a:p>
        </p:txBody>
      </p:sp>
    </p:spTree>
    <p:extLst>
      <p:ext uri="{BB962C8B-B14F-4D97-AF65-F5344CB8AC3E}">
        <p14:creationId xmlns:p14="http://schemas.microsoft.com/office/powerpoint/2010/main" val="74269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9895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a:t>
            </a:fld>
            <a:endParaRPr lang="fr-FR"/>
          </a:p>
        </p:txBody>
      </p:sp>
    </p:spTree>
    <p:extLst>
      <p:ext uri="{BB962C8B-B14F-4D97-AF65-F5344CB8AC3E}">
        <p14:creationId xmlns:p14="http://schemas.microsoft.com/office/powerpoint/2010/main" val="31787215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a:t>
            </a:fld>
            <a:endParaRPr lang="fr-FR"/>
          </a:p>
        </p:txBody>
      </p:sp>
    </p:spTree>
    <p:extLst>
      <p:ext uri="{BB962C8B-B14F-4D97-AF65-F5344CB8AC3E}">
        <p14:creationId xmlns:p14="http://schemas.microsoft.com/office/powerpoint/2010/main" val="2996498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a:t>
            </a:fld>
            <a:endParaRPr lang="fr-FR"/>
          </a:p>
        </p:txBody>
      </p:sp>
    </p:spTree>
    <p:extLst>
      <p:ext uri="{BB962C8B-B14F-4D97-AF65-F5344CB8AC3E}">
        <p14:creationId xmlns:p14="http://schemas.microsoft.com/office/powerpoint/2010/main" val="10673879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a:t>
            </a:fld>
            <a:endParaRPr lang="fr-FR"/>
          </a:p>
        </p:txBody>
      </p:sp>
    </p:spTree>
    <p:extLst>
      <p:ext uri="{BB962C8B-B14F-4D97-AF65-F5344CB8AC3E}">
        <p14:creationId xmlns:p14="http://schemas.microsoft.com/office/powerpoint/2010/main" val="27146935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a:t>
            </a:fld>
            <a:endParaRPr lang="fr-FR"/>
          </a:p>
        </p:txBody>
      </p:sp>
    </p:spTree>
    <p:extLst>
      <p:ext uri="{BB962C8B-B14F-4D97-AF65-F5344CB8AC3E}">
        <p14:creationId xmlns:p14="http://schemas.microsoft.com/office/powerpoint/2010/main" val="35494610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a:t>
            </a:fld>
            <a:endParaRPr lang="fr-FR"/>
          </a:p>
        </p:txBody>
      </p:sp>
    </p:spTree>
    <p:extLst>
      <p:ext uri="{BB962C8B-B14F-4D97-AF65-F5344CB8AC3E}">
        <p14:creationId xmlns:p14="http://schemas.microsoft.com/office/powerpoint/2010/main" val="1097522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42788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a:t>
            </a:fld>
            <a:endParaRPr lang="fr-FR"/>
          </a:p>
        </p:txBody>
      </p:sp>
    </p:spTree>
    <p:extLst>
      <p:ext uri="{BB962C8B-B14F-4D97-AF65-F5344CB8AC3E}">
        <p14:creationId xmlns:p14="http://schemas.microsoft.com/office/powerpoint/2010/main" val="5548828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59</a:t>
            </a:fld>
            <a:endParaRPr lang="fr-FR"/>
          </a:p>
        </p:txBody>
      </p:sp>
    </p:spTree>
    <p:extLst>
      <p:ext uri="{BB962C8B-B14F-4D97-AF65-F5344CB8AC3E}">
        <p14:creationId xmlns:p14="http://schemas.microsoft.com/office/powerpoint/2010/main" val="2419691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60</a:t>
            </a:fld>
            <a:endParaRPr lang="fr-FR"/>
          </a:p>
        </p:txBody>
      </p:sp>
    </p:spTree>
    <p:extLst>
      <p:ext uri="{BB962C8B-B14F-4D97-AF65-F5344CB8AC3E}">
        <p14:creationId xmlns:p14="http://schemas.microsoft.com/office/powerpoint/2010/main" val="3632178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18141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61</a:t>
            </a:fld>
            <a:endParaRPr lang="fr-FR"/>
          </a:p>
        </p:txBody>
      </p:sp>
    </p:spTree>
    <p:extLst>
      <p:ext uri="{BB962C8B-B14F-4D97-AF65-F5344CB8AC3E}">
        <p14:creationId xmlns:p14="http://schemas.microsoft.com/office/powerpoint/2010/main" val="13915782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62</a:t>
            </a:fld>
            <a:endParaRPr lang="fr-FR"/>
          </a:p>
        </p:txBody>
      </p:sp>
    </p:spTree>
    <p:extLst>
      <p:ext uri="{BB962C8B-B14F-4D97-AF65-F5344CB8AC3E}">
        <p14:creationId xmlns:p14="http://schemas.microsoft.com/office/powerpoint/2010/main" val="30111455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a:t>
            </a:fld>
            <a:endParaRPr lang="fr-FR"/>
          </a:p>
        </p:txBody>
      </p:sp>
    </p:spTree>
    <p:extLst>
      <p:ext uri="{BB962C8B-B14F-4D97-AF65-F5344CB8AC3E}">
        <p14:creationId xmlns:p14="http://schemas.microsoft.com/office/powerpoint/2010/main" val="8619734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a:t>
            </a:fld>
            <a:endParaRPr lang="fr-FR"/>
          </a:p>
        </p:txBody>
      </p:sp>
    </p:spTree>
    <p:extLst>
      <p:ext uri="{BB962C8B-B14F-4D97-AF65-F5344CB8AC3E}">
        <p14:creationId xmlns:p14="http://schemas.microsoft.com/office/powerpoint/2010/main" val="21752383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a:t>
            </a:fld>
            <a:endParaRPr lang="fr-FR"/>
          </a:p>
        </p:txBody>
      </p:sp>
    </p:spTree>
    <p:extLst>
      <p:ext uri="{BB962C8B-B14F-4D97-AF65-F5344CB8AC3E}">
        <p14:creationId xmlns:p14="http://schemas.microsoft.com/office/powerpoint/2010/main" val="4243802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a:t>
            </a:fld>
            <a:endParaRPr lang="fr-FR"/>
          </a:p>
        </p:txBody>
      </p:sp>
    </p:spTree>
    <p:extLst>
      <p:ext uri="{BB962C8B-B14F-4D97-AF65-F5344CB8AC3E}">
        <p14:creationId xmlns:p14="http://schemas.microsoft.com/office/powerpoint/2010/main" val="25921100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a:t>
            </a:fld>
            <a:endParaRPr lang="fr-FR"/>
          </a:p>
        </p:txBody>
      </p:sp>
    </p:spTree>
    <p:extLst>
      <p:ext uri="{BB962C8B-B14F-4D97-AF65-F5344CB8AC3E}">
        <p14:creationId xmlns:p14="http://schemas.microsoft.com/office/powerpoint/2010/main" val="294976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95272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a:t>
            </a:fld>
            <a:endParaRPr lang="fr-FR"/>
          </a:p>
        </p:txBody>
      </p:sp>
    </p:spTree>
    <p:extLst>
      <p:ext uri="{BB962C8B-B14F-4D97-AF65-F5344CB8AC3E}">
        <p14:creationId xmlns:p14="http://schemas.microsoft.com/office/powerpoint/2010/main" val="29490155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73</a:t>
            </a:fld>
            <a:endParaRPr lang="fr-FR"/>
          </a:p>
        </p:txBody>
      </p:sp>
    </p:spTree>
    <p:extLst>
      <p:ext uri="{BB962C8B-B14F-4D97-AF65-F5344CB8AC3E}">
        <p14:creationId xmlns:p14="http://schemas.microsoft.com/office/powerpoint/2010/main" val="1668286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74</a:t>
            </a:fld>
            <a:endParaRPr lang="fr-FR"/>
          </a:p>
        </p:txBody>
      </p:sp>
    </p:spTree>
    <p:extLst>
      <p:ext uri="{BB962C8B-B14F-4D97-AF65-F5344CB8AC3E}">
        <p14:creationId xmlns:p14="http://schemas.microsoft.com/office/powerpoint/2010/main" val="35768201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75</a:t>
            </a:fld>
            <a:endParaRPr lang="fr-FR"/>
          </a:p>
        </p:txBody>
      </p:sp>
    </p:spTree>
    <p:extLst>
      <p:ext uri="{BB962C8B-B14F-4D97-AF65-F5344CB8AC3E}">
        <p14:creationId xmlns:p14="http://schemas.microsoft.com/office/powerpoint/2010/main" val="42107233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76</a:t>
            </a:fld>
            <a:endParaRPr lang="fr-FR"/>
          </a:p>
        </p:txBody>
      </p:sp>
    </p:spTree>
    <p:extLst>
      <p:ext uri="{BB962C8B-B14F-4D97-AF65-F5344CB8AC3E}">
        <p14:creationId xmlns:p14="http://schemas.microsoft.com/office/powerpoint/2010/main" val="40621210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77</a:t>
            </a:fld>
            <a:endParaRPr lang="fr-FR"/>
          </a:p>
        </p:txBody>
      </p:sp>
    </p:spTree>
    <p:extLst>
      <p:ext uri="{BB962C8B-B14F-4D97-AF65-F5344CB8AC3E}">
        <p14:creationId xmlns:p14="http://schemas.microsoft.com/office/powerpoint/2010/main" val="35641963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78</a:t>
            </a:fld>
            <a:endParaRPr lang="fr-FR"/>
          </a:p>
        </p:txBody>
      </p:sp>
    </p:spTree>
    <p:extLst>
      <p:ext uri="{BB962C8B-B14F-4D97-AF65-F5344CB8AC3E}">
        <p14:creationId xmlns:p14="http://schemas.microsoft.com/office/powerpoint/2010/main" val="37168282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79</a:t>
            </a:fld>
            <a:endParaRPr lang="fr-FR"/>
          </a:p>
        </p:txBody>
      </p:sp>
    </p:spTree>
    <p:extLst>
      <p:ext uri="{BB962C8B-B14F-4D97-AF65-F5344CB8AC3E}">
        <p14:creationId xmlns:p14="http://schemas.microsoft.com/office/powerpoint/2010/main" val="36926220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80</a:t>
            </a:fld>
            <a:endParaRPr lang="fr-FR"/>
          </a:p>
        </p:txBody>
      </p:sp>
    </p:spTree>
    <p:extLst>
      <p:ext uri="{BB962C8B-B14F-4D97-AF65-F5344CB8AC3E}">
        <p14:creationId xmlns:p14="http://schemas.microsoft.com/office/powerpoint/2010/main" val="23521312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86</a:t>
            </a:fld>
            <a:endParaRPr lang="fr-FR"/>
          </a:p>
        </p:txBody>
      </p:sp>
    </p:spTree>
    <p:extLst>
      <p:ext uri="{BB962C8B-B14F-4D97-AF65-F5344CB8AC3E}">
        <p14:creationId xmlns:p14="http://schemas.microsoft.com/office/powerpoint/2010/main" val="813853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58495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87</a:t>
            </a:fld>
            <a:endParaRPr lang="fr-FR"/>
          </a:p>
        </p:txBody>
      </p:sp>
    </p:spTree>
    <p:extLst>
      <p:ext uri="{BB962C8B-B14F-4D97-AF65-F5344CB8AC3E}">
        <p14:creationId xmlns:p14="http://schemas.microsoft.com/office/powerpoint/2010/main" val="18411474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88</a:t>
            </a:fld>
            <a:endParaRPr lang="fr-FR"/>
          </a:p>
        </p:txBody>
      </p:sp>
    </p:spTree>
    <p:extLst>
      <p:ext uri="{BB962C8B-B14F-4D97-AF65-F5344CB8AC3E}">
        <p14:creationId xmlns:p14="http://schemas.microsoft.com/office/powerpoint/2010/main" val="39456822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89</a:t>
            </a:fld>
            <a:endParaRPr lang="fr-FR"/>
          </a:p>
        </p:txBody>
      </p:sp>
    </p:spTree>
    <p:extLst>
      <p:ext uri="{BB962C8B-B14F-4D97-AF65-F5344CB8AC3E}">
        <p14:creationId xmlns:p14="http://schemas.microsoft.com/office/powerpoint/2010/main" val="12041462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90</a:t>
            </a:fld>
            <a:endParaRPr lang="fr-FR"/>
          </a:p>
        </p:txBody>
      </p:sp>
    </p:spTree>
    <p:extLst>
      <p:ext uri="{BB962C8B-B14F-4D97-AF65-F5344CB8AC3E}">
        <p14:creationId xmlns:p14="http://schemas.microsoft.com/office/powerpoint/2010/main" val="325410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91</a:t>
            </a:fld>
            <a:endParaRPr lang="fr-FR"/>
          </a:p>
        </p:txBody>
      </p:sp>
    </p:spTree>
    <p:extLst>
      <p:ext uri="{BB962C8B-B14F-4D97-AF65-F5344CB8AC3E}">
        <p14:creationId xmlns:p14="http://schemas.microsoft.com/office/powerpoint/2010/main" val="36341155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92</a:t>
            </a:fld>
            <a:endParaRPr lang="fr-FR"/>
          </a:p>
        </p:txBody>
      </p:sp>
    </p:spTree>
    <p:extLst>
      <p:ext uri="{BB962C8B-B14F-4D97-AF65-F5344CB8AC3E}">
        <p14:creationId xmlns:p14="http://schemas.microsoft.com/office/powerpoint/2010/main" val="31037525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21317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94</a:t>
            </a:fld>
            <a:endParaRPr lang="fr-FR"/>
          </a:p>
        </p:txBody>
      </p:sp>
    </p:spTree>
    <p:extLst>
      <p:ext uri="{BB962C8B-B14F-4D97-AF65-F5344CB8AC3E}">
        <p14:creationId xmlns:p14="http://schemas.microsoft.com/office/powerpoint/2010/main" val="272302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95</a:t>
            </a:fld>
            <a:endParaRPr lang="fr-FR"/>
          </a:p>
        </p:txBody>
      </p:sp>
    </p:spTree>
    <p:extLst>
      <p:ext uri="{BB962C8B-B14F-4D97-AF65-F5344CB8AC3E}">
        <p14:creationId xmlns:p14="http://schemas.microsoft.com/office/powerpoint/2010/main" val="21682149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96</a:t>
            </a:fld>
            <a:endParaRPr lang="fr-FR"/>
          </a:p>
        </p:txBody>
      </p:sp>
    </p:spTree>
    <p:extLst>
      <p:ext uri="{BB962C8B-B14F-4D97-AF65-F5344CB8AC3E}">
        <p14:creationId xmlns:p14="http://schemas.microsoft.com/office/powerpoint/2010/main" val="321800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90857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97</a:t>
            </a:fld>
            <a:endParaRPr lang="fr-FR"/>
          </a:p>
        </p:txBody>
      </p:sp>
    </p:spTree>
    <p:extLst>
      <p:ext uri="{BB962C8B-B14F-4D97-AF65-F5344CB8AC3E}">
        <p14:creationId xmlns:p14="http://schemas.microsoft.com/office/powerpoint/2010/main" val="21548813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98</a:t>
            </a:fld>
            <a:endParaRPr lang="fr-FR"/>
          </a:p>
        </p:txBody>
      </p:sp>
    </p:spTree>
    <p:extLst>
      <p:ext uri="{BB962C8B-B14F-4D97-AF65-F5344CB8AC3E}">
        <p14:creationId xmlns:p14="http://schemas.microsoft.com/office/powerpoint/2010/main" val="7809614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99</a:t>
            </a:fld>
            <a:endParaRPr lang="fr-FR"/>
          </a:p>
        </p:txBody>
      </p:sp>
    </p:spTree>
    <p:extLst>
      <p:ext uri="{BB962C8B-B14F-4D97-AF65-F5344CB8AC3E}">
        <p14:creationId xmlns:p14="http://schemas.microsoft.com/office/powerpoint/2010/main" val="7625843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100</a:t>
            </a:fld>
            <a:endParaRPr lang="fr-FR"/>
          </a:p>
        </p:txBody>
      </p:sp>
    </p:spTree>
    <p:extLst>
      <p:ext uri="{BB962C8B-B14F-4D97-AF65-F5344CB8AC3E}">
        <p14:creationId xmlns:p14="http://schemas.microsoft.com/office/powerpoint/2010/main" val="39427526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101</a:t>
            </a:fld>
            <a:endParaRPr lang="fr-FR"/>
          </a:p>
        </p:txBody>
      </p:sp>
    </p:spTree>
    <p:extLst>
      <p:ext uri="{BB962C8B-B14F-4D97-AF65-F5344CB8AC3E}">
        <p14:creationId xmlns:p14="http://schemas.microsoft.com/office/powerpoint/2010/main" val="192923497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102</a:t>
            </a:fld>
            <a:endParaRPr lang="fr-FR"/>
          </a:p>
        </p:txBody>
      </p:sp>
    </p:spTree>
    <p:extLst>
      <p:ext uri="{BB962C8B-B14F-4D97-AF65-F5344CB8AC3E}">
        <p14:creationId xmlns:p14="http://schemas.microsoft.com/office/powerpoint/2010/main" val="26310984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103</a:t>
            </a:fld>
            <a:endParaRPr lang="fr-FR"/>
          </a:p>
        </p:txBody>
      </p:sp>
    </p:spTree>
    <p:extLst>
      <p:ext uri="{BB962C8B-B14F-4D97-AF65-F5344CB8AC3E}">
        <p14:creationId xmlns:p14="http://schemas.microsoft.com/office/powerpoint/2010/main" val="7557718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104</a:t>
            </a:fld>
            <a:endParaRPr lang="fr-FR"/>
          </a:p>
        </p:txBody>
      </p:sp>
    </p:spTree>
    <p:extLst>
      <p:ext uri="{BB962C8B-B14F-4D97-AF65-F5344CB8AC3E}">
        <p14:creationId xmlns:p14="http://schemas.microsoft.com/office/powerpoint/2010/main" val="1630252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105</a:t>
            </a:fld>
            <a:endParaRPr lang="fr-FR"/>
          </a:p>
        </p:txBody>
      </p:sp>
    </p:spTree>
    <p:extLst>
      <p:ext uri="{BB962C8B-B14F-4D97-AF65-F5344CB8AC3E}">
        <p14:creationId xmlns:p14="http://schemas.microsoft.com/office/powerpoint/2010/main" val="25960034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106</a:t>
            </a:fld>
            <a:endParaRPr lang="fr-FR"/>
          </a:p>
        </p:txBody>
      </p:sp>
    </p:spTree>
    <p:extLst>
      <p:ext uri="{BB962C8B-B14F-4D97-AF65-F5344CB8AC3E}">
        <p14:creationId xmlns:p14="http://schemas.microsoft.com/office/powerpoint/2010/main" val="1106650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517418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107</a:t>
            </a:fld>
            <a:endParaRPr lang="fr-FR"/>
          </a:p>
        </p:txBody>
      </p:sp>
    </p:spTree>
    <p:extLst>
      <p:ext uri="{BB962C8B-B14F-4D97-AF65-F5344CB8AC3E}">
        <p14:creationId xmlns:p14="http://schemas.microsoft.com/office/powerpoint/2010/main" val="10834114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108</a:t>
            </a:fld>
            <a:endParaRPr lang="fr-FR"/>
          </a:p>
        </p:txBody>
      </p:sp>
    </p:spTree>
    <p:extLst>
      <p:ext uri="{BB962C8B-B14F-4D97-AF65-F5344CB8AC3E}">
        <p14:creationId xmlns:p14="http://schemas.microsoft.com/office/powerpoint/2010/main" val="410340646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109</a:t>
            </a:fld>
            <a:endParaRPr lang="fr-FR"/>
          </a:p>
        </p:txBody>
      </p:sp>
    </p:spTree>
    <p:extLst>
      <p:ext uri="{BB962C8B-B14F-4D97-AF65-F5344CB8AC3E}">
        <p14:creationId xmlns:p14="http://schemas.microsoft.com/office/powerpoint/2010/main" val="27687409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110</a:t>
            </a:fld>
            <a:endParaRPr lang="fr-FR"/>
          </a:p>
        </p:txBody>
      </p:sp>
    </p:spTree>
    <p:extLst>
      <p:ext uri="{BB962C8B-B14F-4D97-AF65-F5344CB8AC3E}">
        <p14:creationId xmlns:p14="http://schemas.microsoft.com/office/powerpoint/2010/main" val="5174462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111</a:t>
            </a:fld>
            <a:endParaRPr lang="fr-FR"/>
          </a:p>
        </p:txBody>
      </p:sp>
    </p:spTree>
    <p:extLst>
      <p:ext uri="{BB962C8B-B14F-4D97-AF65-F5344CB8AC3E}">
        <p14:creationId xmlns:p14="http://schemas.microsoft.com/office/powerpoint/2010/main" val="41484137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112</a:t>
            </a:fld>
            <a:endParaRPr lang="fr-FR" dirty="0"/>
          </a:p>
        </p:txBody>
      </p:sp>
    </p:spTree>
    <p:extLst>
      <p:ext uri="{BB962C8B-B14F-4D97-AF65-F5344CB8AC3E}">
        <p14:creationId xmlns:p14="http://schemas.microsoft.com/office/powerpoint/2010/main" val="42226210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113</a:t>
            </a:fld>
            <a:endParaRPr lang="fr-FR"/>
          </a:p>
        </p:txBody>
      </p:sp>
    </p:spTree>
    <p:extLst>
      <p:ext uri="{BB962C8B-B14F-4D97-AF65-F5344CB8AC3E}">
        <p14:creationId xmlns:p14="http://schemas.microsoft.com/office/powerpoint/2010/main" val="30505574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114</a:t>
            </a:fld>
            <a:endParaRPr lang="fr-FR"/>
          </a:p>
        </p:txBody>
      </p:sp>
    </p:spTree>
    <p:extLst>
      <p:ext uri="{BB962C8B-B14F-4D97-AF65-F5344CB8AC3E}">
        <p14:creationId xmlns:p14="http://schemas.microsoft.com/office/powerpoint/2010/main" val="33534818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115</a:t>
            </a:fld>
            <a:endParaRPr lang="fr-FR"/>
          </a:p>
        </p:txBody>
      </p:sp>
    </p:spTree>
    <p:extLst>
      <p:ext uri="{BB962C8B-B14F-4D97-AF65-F5344CB8AC3E}">
        <p14:creationId xmlns:p14="http://schemas.microsoft.com/office/powerpoint/2010/main" val="36631432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116</a:t>
            </a:fld>
            <a:endParaRPr lang="fr-FR"/>
          </a:p>
        </p:txBody>
      </p:sp>
    </p:spTree>
    <p:extLst>
      <p:ext uri="{BB962C8B-B14F-4D97-AF65-F5344CB8AC3E}">
        <p14:creationId xmlns:p14="http://schemas.microsoft.com/office/powerpoint/2010/main" val="820758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03632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06400" y="1371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5689600" y="1371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0"/>
          </p:nvPr>
        </p:nvSpPr>
        <p:spPr>
          <a:xfrm>
            <a:off x="0" y="6553200"/>
            <a:ext cx="12192000" cy="304800"/>
          </a:xfrm>
        </p:spPr>
        <p:txBody>
          <a:bodyPr/>
          <a:lstStyle>
            <a:lvl1pPr>
              <a:defRPr/>
            </a:lvl1pPr>
          </a:lstStyle>
          <a:p>
            <a:r>
              <a:rPr lang="en-US" sz="1400" dirty="0"/>
              <a:t>			</a:t>
            </a:r>
            <a:endParaRPr lang="en-US" sz="1400" b="0" dirty="0">
              <a:solidFill>
                <a:schemeClr val="tx1"/>
              </a:solidFill>
            </a:endParaRPr>
          </a:p>
        </p:txBody>
      </p:sp>
    </p:spTree>
    <p:extLst>
      <p:ext uri="{BB962C8B-B14F-4D97-AF65-F5344CB8AC3E}">
        <p14:creationId xmlns:p14="http://schemas.microsoft.com/office/powerpoint/2010/main" val="29950929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Footer Placeholder 2"/>
          <p:cNvSpPr>
            <a:spLocks noGrp="1"/>
          </p:cNvSpPr>
          <p:nvPr>
            <p:ph type="ftr" sz="quarter" idx="10"/>
          </p:nvPr>
        </p:nvSpPr>
        <p:spPr>
          <a:xfrm>
            <a:off x="0" y="6553200"/>
            <a:ext cx="12192000" cy="304800"/>
          </a:xfrm>
        </p:spPr>
        <p:txBody>
          <a:bodyPr/>
          <a:lstStyle>
            <a:lvl1pPr>
              <a:defRPr/>
            </a:lvl1pPr>
          </a:lstStyle>
          <a:p>
            <a:r>
              <a:rPr lang="en-US" sz="1400" dirty="0"/>
              <a:t>			</a:t>
            </a:r>
            <a:endParaRPr lang="en-US" sz="1400" b="0" dirty="0">
              <a:solidFill>
                <a:schemeClr val="tx1"/>
              </a:solidFill>
            </a:endParaRPr>
          </a:p>
        </p:txBody>
      </p:sp>
    </p:spTree>
    <p:extLst>
      <p:ext uri="{BB962C8B-B14F-4D97-AF65-F5344CB8AC3E}">
        <p14:creationId xmlns:p14="http://schemas.microsoft.com/office/powerpoint/2010/main" val="34835774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8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9.xml"/><Relationship Id="rId5" Type="http://schemas.openxmlformats.org/officeDocument/2006/relationships/slide" Target="slide29.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564904"/>
            <a:ext cx="11305256" cy="2160240"/>
          </a:xfrm>
          <a:prstGeom prst="rect">
            <a:avLst/>
          </a:prstGeom>
        </p:spPr>
        <p:txBody>
          <a:bodyPr vert="horz" lIns="91440" tIns="45720" rIns="91440" bIns="45720" rtlCol="0" anchor="ctr">
            <a:noAutofit/>
          </a:bodyPr>
          <a:lstStyle/>
          <a:p>
            <a:pPr algn="ctr"/>
            <a:r>
              <a:rPr lang="ar-SA" sz="4400" b="1" dirty="0">
                <a:solidFill>
                  <a:srgbClr val="C00000"/>
                </a:solidFill>
                <a:latin typeface="Times New Roman" panose="02020603050405020304" pitchFamily="18" charset="0"/>
              </a:rPr>
              <a:t>صلاة </a:t>
            </a:r>
            <a:r>
              <a:rPr lang="ar-SA" sz="4400" b="1" dirty="0" err="1">
                <a:solidFill>
                  <a:srgbClr val="C00000"/>
                </a:solidFill>
                <a:latin typeface="Times New Roman" panose="02020603050405020304" pitchFamily="18" charset="0"/>
              </a:rPr>
              <a:t>التجنيز</a:t>
            </a:r>
            <a:r>
              <a:rPr lang="ar-SA" sz="4400" b="1" dirty="0">
                <a:solidFill>
                  <a:srgbClr val="C00000"/>
                </a:solidFill>
                <a:latin typeface="Times New Roman" panose="02020603050405020304" pitchFamily="18" charset="0"/>
              </a:rPr>
              <a:t> العام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solidFill>
                  <a:srgbClr val="C00000"/>
                </a:solidFill>
                <a:latin typeface="Castellar" panose="020A0402060406010301" pitchFamily="18" charset="0"/>
              </a:rPr>
              <a:t>Prières des funérailles générales</a:t>
            </a:r>
          </a:p>
        </p:txBody>
      </p:sp>
      <p:sp>
        <p:nvSpPr>
          <p:cNvPr id="4" name="Titre 1">
            <a:extLst>
              <a:ext uri="{FF2B5EF4-FFF2-40B4-BE49-F238E27FC236}">
                <a16:creationId xmlns:a16="http://schemas.microsoft.com/office/drawing/2014/main" id="{A912784F-2253-4795-AB36-9A1A177E8B48}"/>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2117488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1931906870"/>
              </p:ext>
            </p:extLst>
          </p:nvPr>
        </p:nvGraphicFramePr>
        <p:xfrm>
          <a:off x="407368" y="548680"/>
          <a:ext cx="11305251" cy="51816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8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2093323542"/>
              </p:ext>
            </p:extLst>
          </p:nvPr>
        </p:nvGraphicFramePr>
        <p:xfrm>
          <a:off x="435402" y="1235928"/>
          <a:ext cx="11277213" cy="5145400"/>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145400">
                <a:tc>
                  <a:txBody>
                    <a:bodyPr/>
                    <a:lstStyle/>
                    <a:p>
                      <a:pPr algn="just"/>
                      <a:r>
                        <a:rPr lang="it-IT" sz="2200" b="1" kern="1200" dirty="0">
                          <a:solidFill>
                            <a:schemeClr val="tx1"/>
                          </a:solidFill>
                          <a:effectLst/>
                          <a:latin typeface="CS Avva Shenouda" panose="020B7200000000000000" pitchFamily="34" charset="0"/>
                          <a:ea typeface="+mn-ea"/>
                          <a:cs typeface="+mn-cs"/>
                        </a:rPr>
                        <a:t>ÉEle`ycon `ymac `o :eoc `o Patyr `o pantokratwr @ </a:t>
                      </a:r>
                      <a:r>
                        <a:rPr lang="en-US" sz="2200" b="1" kern="1200" dirty="0" err="1">
                          <a:solidFill>
                            <a:schemeClr val="tx1"/>
                          </a:solidFill>
                          <a:effectLst/>
                          <a:latin typeface="CS Avva Shenouda" panose="020B7200000000000000" pitchFamily="34" charset="0"/>
                          <a:ea typeface="+mn-ea"/>
                          <a:cs typeface="+mn-cs"/>
                        </a:rPr>
                        <a:t>Pan`agi`a</a:t>
                      </a:r>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triac</a:t>
                      </a:r>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ele`ycon</a:t>
                      </a:r>
                      <a:endParaRPr lang="en-US" sz="2200" b="1" kern="1200" dirty="0">
                        <a:solidFill>
                          <a:schemeClr val="tx1"/>
                        </a:solidFill>
                        <a:effectLst/>
                        <a:latin typeface="CS Avva Shenouda" panose="020B7200000000000000" pitchFamily="34" charset="0"/>
                        <a:ea typeface="+mn-ea"/>
                        <a:cs typeface="+mn-cs"/>
                      </a:endParaRPr>
                    </a:p>
                    <a:p>
                      <a:pPr algn="just"/>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ymac</a:t>
                      </a:r>
                      <a:r>
                        <a:rPr lang="en-US" sz="2200" b="1" kern="1200" dirty="0">
                          <a:solidFill>
                            <a:schemeClr val="tx1"/>
                          </a:solidFill>
                          <a:effectLst/>
                          <a:latin typeface="CS Avva Shenouda" panose="020B7200000000000000" pitchFamily="34" charset="0"/>
                          <a:ea typeface="+mn-ea"/>
                          <a:cs typeface="+mn-cs"/>
                        </a:rPr>
                        <a:t> @ </a:t>
                      </a:r>
                    </a:p>
                    <a:p>
                      <a:pPr algn="just"/>
                      <a:endParaRPr lang="en-US" sz="2200" b="1" kern="1200" dirty="0">
                        <a:solidFill>
                          <a:schemeClr val="tx1"/>
                        </a:solidFill>
                        <a:effectLst/>
                        <a:latin typeface="CS Avva Shenouda" panose="020B7200000000000000" pitchFamily="34" charset="0"/>
                        <a:ea typeface="+mn-ea"/>
                        <a:cs typeface="+mn-cs"/>
                      </a:endParaRPr>
                    </a:p>
                    <a:p>
                      <a:pPr algn="just"/>
                      <a:r>
                        <a:rPr lang="en-US" sz="2200" b="1" kern="1200" dirty="0">
                          <a:solidFill>
                            <a:schemeClr val="tx1"/>
                          </a:solidFill>
                          <a:effectLst/>
                          <a:latin typeface="CS Avva Shenouda" panose="020B7200000000000000" pitchFamily="34" charset="0"/>
                          <a:ea typeface="+mn-ea"/>
                          <a:cs typeface="+mn-cs"/>
                        </a:rPr>
                        <a:t>P¡ V} `</a:t>
                      </a:r>
                      <a:r>
                        <a:rPr lang="en-US" sz="2200" b="1" kern="1200" dirty="0" err="1">
                          <a:solidFill>
                            <a:schemeClr val="tx1"/>
                          </a:solidFill>
                          <a:effectLst/>
                          <a:latin typeface="CS Avva Shenouda" panose="020B7200000000000000" pitchFamily="34" charset="0"/>
                          <a:ea typeface="+mn-ea"/>
                          <a:cs typeface="+mn-cs"/>
                        </a:rPr>
                        <a:t>nte</a:t>
                      </a:r>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nijom</a:t>
                      </a:r>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swpi</a:t>
                      </a:r>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neman</a:t>
                      </a:r>
                      <a:r>
                        <a:rPr lang="en-US" sz="2200" b="1" kern="1200" dirty="0">
                          <a:solidFill>
                            <a:schemeClr val="tx1"/>
                          </a:solidFill>
                          <a:effectLst/>
                          <a:latin typeface="CS Avva Shenouda" panose="020B7200000000000000" pitchFamily="34" charset="0"/>
                          <a:ea typeface="+mn-ea"/>
                          <a:cs typeface="+mn-cs"/>
                        </a:rPr>
                        <a:t> @</a:t>
                      </a:r>
                    </a:p>
                    <a:p>
                      <a:pPr algn="just"/>
                      <a:endParaRPr lang="en-US" sz="2200" b="1" kern="1200" dirty="0">
                        <a:solidFill>
                          <a:schemeClr val="tx1"/>
                        </a:solidFill>
                        <a:effectLst/>
                        <a:latin typeface="CS Avva Shenouda" panose="020B7200000000000000" pitchFamily="34" charset="0"/>
                        <a:ea typeface="+mn-ea"/>
                        <a:cs typeface="+mn-cs"/>
                      </a:endParaRPr>
                    </a:p>
                    <a:p>
                      <a:pPr algn="just"/>
                      <a:r>
                        <a:rPr lang="en-US" sz="2200" b="1" kern="1200" dirty="0">
                          <a:solidFill>
                            <a:schemeClr val="tx1"/>
                          </a:solidFill>
                          <a:effectLst/>
                          <a:latin typeface="CS Avva Shenouda" panose="020B7200000000000000" pitchFamily="34" charset="0"/>
                          <a:ea typeface="+mn-ea"/>
                          <a:cs typeface="+mn-cs"/>
                        </a:rPr>
                        <a:t> </a:t>
                      </a:r>
                      <a:r>
                        <a:rPr lang="fr-FR" sz="2200" b="1" kern="1200" dirty="0">
                          <a:solidFill>
                            <a:schemeClr val="tx1"/>
                          </a:solidFill>
                          <a:effectLst/>
                          <a:latin typeface="CS Avva Shenouda" panose="020B7200000000000000" pitchFamily="34" charset="0"/>
                          <a:ea typeface="+mn-ea"/>
                          <a:cs typeface="+mn-cs"/>
                        </a:rPr>
                        <a:t>Je `</a:t>
                      </a:r>
                      <a:r>
                        <a:rPr lang="fr-FR" sz="2200" b="1" kern="1200" dirty="0" err="1">
                          <a:solidFill>
                            <a:schemeClr val="tx1"/>
                          </a:solidFill>
                          <a:effectLst/>
                          <a:latin typeface="CS Avva Shenouda" panose="020B7200000000000000" pitchFamily="34" charset="0"/>
                          <a:ea typeface="+mn-ea"/>
                          <a:cs typeface="+mn-cs"/>
                        </a:rPr>
                        <a:t>mmon</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ntan</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noubo`y;oc</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qen</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nen</a:t>
                      </a:r>
                      <a:r>
                        <a:rPr lang="fr-FR" sz="2200" b="1" kern="1200" dirty="0">
                          <a:solidFill>
                            <a:schemeClr val="tx1"/>
                          </a:solidFill>
                          <a:effectLst/>
                          <a:latin typeface="CS Avva Shenouda" panose="020B7200000000000000" pitchFamily="34" charset="0"/>
                          <a:ea typeface="+mn-ea"/>
                          <a:cs typeface="+mn-cs"/>
                        </a:rPr>
                        <a:t>`;li'`</a:t>
                      </a:r>
                      <a:r>
                        <a:rPr lang="fr-FR" sz="2200" b="1" kern="1200" dirty="0" err="1">
                          <a:solidFill>
                            <a:schemeClr val="tx1"/>
                          </a:solidFill>
                          <a:effectLst/>
                          <a:latin typeface="CS Avva Shenouda" panose="020B7200000000000000" pitchFamily="34" charset="0"/>
                          <a:ea typeface="+mn-ea"/>
                          <a:cs typeface="+mn-cs"/>
                        </a:rPr>
                        <a:t>ic</a:t>
                      </a:r>
                      <a:r>
                        <a:rPr lang="fr-FR" sz="2200" b="1" kern="1200" dirty="0">
                          <a:solidFill>
                            <a:schemeClr val="tx1"/>
                          </a:solidFill>
                          <a:effectLst/>
                          <a:latin typeface="CS Avva Shenouda" panose="020B7200000000000000" pitchFamily="34" charset="0"/>
                          <a:ea typeface="+mn-ea"/>
                          <a:cs typeface="+mn-cs"/>
                        </a:rPr>
                        <a:t> nem </a:t>
                      </a:r>
                      <a:r>
                        <a:rPr lang="fr-FR" sz="2200" b="1" kern="1200" dirty="0" err="1">
                          <a:solidFill>
                            <a:schemeClr val="tx1"/>
                          </a:solidFill>
                          <a:effectLst/>
                          <a:latin typeface="CS Avva Shenouda" panose="020B7200000000000000" pitchFamily="34" charset="0"/>
                          <a:ea typeface="+mn-ea"/>
                          <a:cs typeface="+mn-cs"/>
                        </a:rPr>
                        <a:t>nenhojhej</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ebyl</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erok</a:t>
                      </a:r>
                      <a:endParaRPr lang="fr-FR" sz="2200" b="1" kern="1200" dirty="0">
                        <a:solidFill>
                          <a:schemeClr val="tx1"/>
                        </a:solidFill>
                        <a:effectLst/>
                        <a:latin typeface="CS Avva Shenouda" panose="020B7200000000000000" pitchFamily="34" charset="0"/>
                        <a:ea typeface="+mn-ea"/>
                        <a:cs typeface="+mn-cs"/>
                      </a:endParaRPr>
                    </a:p>
                    <a:p>
                      <a:pPr algn="just"/>
                      <a:endParaRPr lang="fr-FR" sz="2200" b="1" kern="1200" dirty="0">
                        <a:solidFill>
                          <a:schemeClr val="tx1"/>
                        </a:solidFill>
                        <a:effectLst/>
                        <a:latin typeface="CS Avva Shenouda" panose="020B7200000000000000" pitchFamily="34" charset="0"/>
                        <a:ea typeface="+mn-ea"/>
                        <a:cs typeface="+mn-cs"/>
                      </a:endParaRPr>
                    </a:p>
                    <a:p>
                      <a:pPr algn="just"/>
                      <a:r>
                        <a:rPr lang="fr-FR" sz="2200" b="1" kern="1200" dirty="0" err="1">
                          <a:solidFill>
                            <a:schemeClr val="tx1"/>
                          </a:solidFill>
                          <a:effectLst/>
                          <a:latin typeface="CS Avva Shenouda" panose="020B7200000000000000" pitchFamily="34" charset="0"/>
                          <a:ea typeface="+mn-ea"/>
                          <a:cs typeface="+mn-cs"/>
                        </a:rPr>
                        <a:t>ÉAriten</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nem`psa</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njoc</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qen</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ousep`hmot</a:t>
                      </a:r>
                      <a:r>
                        <a:rPr lang="fr-FR" sz="2200" b="1" kern="1200" dirty="0">
                          <a:solidFill>
                            <a:schemeClr val="tx1"/>
                          </a:solidFill>
                          <a:effectLst/>
                          <a:latin typeface="CS Avva Shenouda" panose="020B7200000000000000" pitchFamily="34" charset="0"/>
                          <a:ea typeface="+mn-ea"/>
                          <a:cs typeface="+mn-cs"/>
                        </a:rPr>
                        <a:t> </a:t>
                      </a:r>
                      <a:r>
                        <a:rPr lang="it-IT" sz="2200" b="1" kern="1200" dirty="0">
                          <a:solidFill>
                            <a:schemeClr val="tx1"/>
                          </a:solidFill>
                          <a:effectLst/>
                          <a:latin typeface="CS Avva Shenouda" panose="020B7200000000000000" pitchFamily="34" charset="0"/>
                          <a:ea typeface="+mn-ea"/>
                          <a:cs typeface="+mn-cs"/>
                        </a:rPr>
                        <a:t>@ </a:t>
                      </a:r>
                      <a:endParaRPr lang="fr-FR" sz="2200" b="1" kern="1200" dirty="0">
                        <a:solidFill>
                          <a:schemeClr val="tx1"/>
                        </a:solidFill>
                        <a:effectLst/>
                        <a:latin typeface="CS Avva Shenouda" panose="020B7200000000000000" pitchFamily="34" charset="0"/>
                        <a:ea typeface="+mn-ea"/>
                        <a:cs typeface="+mn-cs"/>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fr-FR" sz="2200" b="1" kern="1200" dirty="0">
                          <a:solidFill>
                            <a:schemeClr val="tx1"/>
                          </a:solidFill>
                          <a:effectLst/>
                          <a:latin typeface="+mn-lt"/>
                          <a:ea typeface="+mn-ea"/>
                          <a:cs typeface="+mn-cs"/>
                        </a:rPr>
                        <a:t>Aie pitié de nous ô Dieu le Père Tout-Puissant Ô Trinité toute Sainte, ait pitié de nous</a:t>
                      </a:r>
                    </a:p>
                    <a:p>
                      <a:pPr algn="just"/>
                      <a:endParaRPr lang="fr-FR" sz="2200" b="1" kern="1200" dirty="0">
                        <a:solidFill>
                          <a:schemeClr val="tx1"/>
                        </a:solidFill>
                        <a:effectLst/>
                        <a:latin typeface="+mn-lt"/>
                        <a:ea typeface="+mn-ea"/>
                        <a:cs typeface="+mn-cs"/>
                      </a:endParaRPr>
                    </a:p>
                    <a:p>
                      <a:pPr algn="just"/>
                      <a:r>
                        <a:rPr lang="fr-FR" sz="2200" b="1" kern="1200" dirty="0">
                          <a:solidFill>
                            <a:schemeClr val="tx1"/>
                          </a:solidFill>
                          <a:effectLst/>
                          <a:latin typeface="+mn-lt"/>
                          <a:ea typeface="+mn-ea"/>
                          <a:cs typeface="+mn-cs"/>
                        </a:rPr>
                        <a:t>Ô Seigneur Dieu des puissances, sois avec nous</a:t>
                      </a:r>
                    </a:p>
                    <a:p>
                      <a:pPr algn="just"/>
                      <a:endParaRPr lang="fr-FR" sz="2200" b="1" kern="1200" dirty="0">
                        <a:solidFill>
                          <a:schemeClr val="tx1"/>
                        </a:solidFill>
                        <a:effectLst/>
                        <a:latin typeface="+mn-lt"/>
                        <a:ea typeface="+mn-ea"/>
                        <a:cs typeface="+mn-cs"/>
                      </a:endParaRPr>
                    </a:p>
                    <a:p>
                      <a:pPr algn="just"/>
                      <a:r>
                        <a:rPr lang="fr-FR" sz="2200" b="1" kern="1200" dirty="0">
                          <a:solidFill>
                            <a:schemeClr val="tx1"/>
                          </a:solidFill>
                          <a:effectLst/>
                          <a:latin typeface="+mn-lt"/>
                          <a:ea typeface="+mn-ea"/>
                          <a:cs typeface="+mn-cs"/>
                        </a:rPr>
                        <a:t>Car nous n’avons d’autre secours que Toi  dans nos difficultés et nos angoisses.</a:t>
                      </a:r>
                    </a:p>
                    <a:p>
                      <a:pPr algn="just"/>
                      <a:endParaRPr lang="fr-FR" sz="2200" b="1" kern="1200" dirty="0">
                        <a:solidFill>
                          <a:schemeClr val="tx1"/>
                        </a:solidFill>
                        <a:effectLst/>
                        <a:latin typeface="+mn-lt"/>
                        <a:ea typeface="+mn-ea"/>
                        <a:cs typeface="+mn-cs"/>
                      </a:endParaRPr>
                    </a:p>
                    <a:p>
                      <a:pPr algn="just"/>
                      <a:r>
                        <a:rPr lang="fr-FR" sz="2200" b="1" kern="1200" dirty="0">
                          <a:solidFill>
                            <a:schemeClr val="tx1"/>
                          </a:solidFill>
                          <a:effectLst/>
                          <a:latin typeface="+mn-lt"/>
                          <a:ea typeface="+mn-ea"/>
                          <a:cs typeface="+mn-cs"/>
                        </a:rPr>
                        <a:t>Rends-nous dignes de dire en action de grâce : </a:t>
                      </a: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lang="ar-SA" sz="2600" b="1" kern="1200" dirty="0" err="1">
                          <a:solidFill>
                            <a:schemeClr val="tx1"/>
                          </a:solidFill>
                          <a:effectLst/>
                          <a:latin typeface="+mn-lt"/>
                          <a:ea typeface="+mn-ea"/>
                          <a:cs typeface="+mn-cs"/>
                        </a:rPr>
                        <a:t>إرحمنا</a:t>
                      </a:r>
                      <a:r>
                        <a:rPr lang="ar-SA" sz="2600" b="1" kern="1200" dirty="0">
                          <a:solidFill>
                            <a:schemeClr val="tx1"/>
                          </a:solidFill>
                          <a:effectLst/>
                          <a:latin typeface="+mn-lt"/>
                          <a:ea typeface="+mn-ea"/>
                          <a:cs typeface="+mn-cs"/>
                        </a:rPr>
                        <a:t> يا الله الآب ضابط الكل.</a:t>
                      </a: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lang="ar-SA" sz="2600" b="1" kern="1200" dirty="0">
                          <a:solidFill>
                            <a:schemeClr val="tx1"/>
                          </a:solidFill>
                          <a:effectLst/>
                          <a:latin typeface="+mn-lt"/>
                          <a:ea typeface="+mn-ea"/>
                          <a:cs typeface="+mn-cs"/>
                        </a:rPr>
                        <a:t>أيها الثالوث المقدس </a:t>
                      </a:r>
                      <a:r>
                        <a:rPr lang="ar-SA" sz="2600" b="1" kern="1200" dirty="0" err="1">
                          <a:solidFill>
                            <a:schemeClr val="tx1"/>
                          </a:solidFill>
                          <a:effectLst/>
                          <a:latin typeface="+mn-lt"/>
                          <a:ea typeface="+mn-ea"/>
                          <a:cs typeface="+mn-cs"/>
                        </a:rPr>
                        <a:t>إرحمنا</a:t>
                      </a:r>
                      <a:r>
                        <a:rPr lang="ar-SA" sz="2600" b="1" kern="1200" dirty="0">
                          <a:solidFill>
                            <a:schemeClr val="tx1"/>
                          </a:solidFill>
                          <a:effectLst/>
                          <a:latin typeface="+mn-lt"/>
                          <a:ea typeface="+mn-ea"/>
                          <a:cs typeface="+mn-cs"/>
                        </a:rPr>
                        <a:t>.</a:t>
                      </a: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lang="ar-SA" sz="2600" b="1" kern="1200" dirty="0">
                          <a:solidFill>
                            <a:schemeClr val="tx1"/>
                          </a:solidFill>
                          <a:effectLst/>
                          <a:latin typeface="+mn-lt"/>
                          <a:ea typeface="+mn-ea"/>
                          <a:cs typeface="+mn-cs"/>
                        </a:rPr>
                        <a:t>أيها الرب إله القوات كن معنا.</a:t>
                      </a: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lang="ar-SA" sz="2600" b="1" kern="1200" dirty="0">
                          <a:solidFill>
                            <a:schemeClr val="tx1"/>
                          </a:solidFill>
                          <a:effectLst/>
                          <a:latin typeface="+mn-lt"/>
                          <a:ea typeface="+mn-ea"/>
                          <a:cs typeface="+mn-cs"/>
                        </a:rPr>
                        <a:t>لأنه ليس لنا معين في شدائدنا </a:t>
                      </a:r>
                      <a:r>
                        <a:rPr lang="ar-SA" sz="2600" b="1" kern="1200" dirty="0" err="1">
                          <a:solidFill>
                            <a:schemeClr val="tx1"/>
                          </a:solidFill>
                          <a:effectLst/>
                          <a:latin typeface="+mn-lt"/>
                          <a:ea typeface="+mn-ea"/>
                          <a:cs typeface="+mn-cs"/>
                        </a:rPr>
                        <a:t>وضيقاتنا</a:t>
                      </a:r>
                      <a:r>
                        <a:rPr lang="ar-SA" sz="2600" b="1" kern="1200" dirty="0">
                          <a:solidFill>
                            <a:schemeClr val="tx1"/>
                          </a:solidFill>
                          <a:effectLst/>
                          <a:latin typeface="+mn-lt"/>
                          <a:ea typeface="+mn-ea"/>
                          <a:cs typeface="+mn-cs"/>
                        </a:rPr>
                        <a:t> سواك</a:t>
                      </a: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lang="ar-SA" sz="2600" b="1" kern="1200" dirty="0" err="1">
                          <a:solidFill>
                            <a:schemeClr val="tx1"/>
                          </a:solidFill>
                          <a:effectLst/>
                          <a:latin typeface="+mn-lt"/>
                          <a:ea typeface="+mn-ea"/>
                          <a:cs typeface="+mn-cs"/>
                        </a:rPr>
                        <a:t>إجعلنا</a:t>
                      </a:r>
                      <a:r>
                        <a:rPr lang="ar-SA" sz="2600" b="1" kern="1200" dirty="0">
                          <a:solidFill>
                            <a:schemeClr val="tx1"/>
                          </a:solidFill>
                          <a:effectLst/>
                          <a:latin typeface="+mn-lt"/>
                          <a:ea typeface="+mn-ea"/>
                          <a:cs typeface="+mn-cs"/>
                        </a:rPr>
                        <a:t> مستحقين أن نقول بشكر:</a:t>
                      </a:r>
                      <a:r>
                        <a:rPr lang="fr-FR" sz="2600" b="1" kern="1200" dirty="0">
                          <a:solidFill>
                            <a:schemeClr val="tx1"/>
                          </a:solidFill>
                          <a:effectLst/>
                          <a:latin typeface="+mn-lt"/>
                          <a:ea typeface="+mn-ea"/>
                          <a:cs typeface="+mn-cs"/>
                        </a:rPr>
                        <a:t> </a:t>
                      </a:r>
                      <a:endParaRPr lang="fr-FR" sz="2600" dirty="0">
                        <a:solidFill>
                          <a:schemeClr val="tx1"/>
                        </a:solidFill>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6" name="ZoneTexte 5">
            <a:extLst>
              <a:ext uri="{FF2B5EF4-FFF2-40B4-BE49-F238E27FC236}">
                <a16:creationId xmlns:a16="http://schemas.microsoft.com/office/drawing/2014/main" id="{5AD27B59-B862-4E87-9450-A5B1852807BD}"/>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BE405692-F104-471C-8F06-9F1B0887A8DB}"/>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1960192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
        <p:nvSpPr>
          <p:cNvPr id="4" name="ZoneTexte 3">
            <a:extLst>
              <a:ext uri="{FF2B5EF4-FFF2-40B4-BE49-F238E27FC236}">
                <a16:creationId xmlns:a16="http://schemas.microsoft.com/office/drawing/2014/main" id="{45D5E84A-540E-4CB5-BEA0-D416FBF9062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185ACF68-2174-4D99-B5B2-724C7AC49A5D}"/>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2948464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
        <p:nvSpPr>
          <p:cNvPr id="4" name="ZoneTexte 3">
            <a:extLst>
              <a:ext uri="{FF2B5EF4-FFF2-40B4-BE49-F238E27FC236}">
                <a16:creationId xmlns:a16="http://schemas.microsoft.com/office/drawing/2014/main" id="{70D33136-F709-4F0C-8C3C-A4F78150CAE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7D917F7E-9CC0-48A7-BEDD-6F2E8CD16B5E}"/>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2080683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
        <p:nvSpPr>
          <p:cNvPr id="8" name="ZoneTexte 7">
            <a:extLst>
              <a:ext uri="{FF2B5EF4-FFF2-40B4-BE49-F238E27FC236}">
                <a16:creationId xmlns:a16="http://schemas.microsoft.com/office/drawing/2014/main" id="{5B2A5F4E-A423-4E0A-9998-5565B6B4072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1C7A232A-39AA-44F7-BC6D-1A7D1B090284}"/>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9412886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
        <p:nvSpPr>
          <p:cNvPr id="4" name="ZoneTexte 3">
            <a:extLst>
              <a:ext uri="{FF2B5EF4-FFF2-40B4-BE49-F238E27FC236}">
                <a16:creationId xmlns:a16="http://schemas.microsoft.com/office/drawing/2014/main" id="{17A0C365-E5FC-44D6-8A0A-222A3E3B30A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6AF77396-542E-4764-AEA0-AD20F0AD6C8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6259571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
        <p:nvSpPr>
          <p:cNvPr id="4" name="ZoneTexte 3">
            <a:extLst>
              <a:ext uri="{FF2B5EF4-FFF2-40B4-BE49-F238E27FC236}">
                <a16:creationId xmlns:a16="http://schemas.microsoft.com/office/drawing/2014/main" id="{E5332945-6D50-45CA-9E2A-4B64EA97E12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8E4597DA-F6B8-4F45-A4FB-2BF3A6893CEE}"/>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7543779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
        <p:nvSpPr>
          <p:cNvPr id="8" name="ZoneTexte 7">
            <a:extLst>
              <a:ext uri="{FF2B5EF4-FFF2-40B4-BE49-F238E27FC236}">
                <a16:creationId xmlns:a16="http://schemas.microsoft.com/office/drawing/2014/main" id="{EBFD91CF-E501-41F3-8583-E7FD690AD4C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119067C4-697C-4F99-B9CE-363D5DAD84AC}"/>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4238185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
        <p:nvSpPr>
          <p:cNvPr id="4" name="ZoneTexte 3">
            <a:extLst>
              <a:ext uri="{FF2B5EF4-FFF2-40B4-BE49-F238E27FC236}">
                <a16:creationId xmlns:a16="http://schemas.microsoft.com/office/drawing/2014/main" id="{2EB57025-B438-4FCB-BEE1-FEF12B009599}"/>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0A7AE04F-8D1A-4FFC-8531-51034A6EA98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4083409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
        <p:nvSpPr>
          <p:cNvPr id="4" name="ZoneTexte 3">
            <a:extLst>
              <a:ext uri="{FF2B5EF4-FFF2-40B4-BE49-F238E27FC236}">
                <a16:creationId xmlns:a16="http://schemas.microsoft.com/office/drawing/2014/main" id="{4933AE87-E093-4319-A930-F248481D45BA}"/>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0CE6936A-1ADC-4C71-91EB-C6E482C2E62E}"/>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3970959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
        <p:nvSpPr>
          <p:cNvPr id="7" name="ZoneTexte 6">
            <a:extLst>
              <a:ext uri="{FF2B5EF4-FFF2-40B4-BE49-F238E27FC236}">
                <a16:creationId xmlns:a16="http://schemas.microsoft.com/office/drawing/2014/main" id="{9610AD84-230E-4523-967A-2100F99DE4E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FDB351CE-2A13-4380-9B33-D848A6F874CD}"/>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4694832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
        <p:nvSpPr>
          <p:cNvPr id="4" name="ZoneTexte 3">
            <a:extLst>
              <a:ext uri="{FF2B5EF4-FFF2-40B4-BE49-F238E27FC236}">
                <a16:creationId xmlns:a16="http://schemas.microsoft.com/office/drawing/2014/main" id="{544DE951-23F1-4E0B-8426-74AE9BA53FE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52FC6D0A-87E2-4F4F-A239-B9E8658B2B7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930981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1026852650"/>
              </p:ext>
            </p:extLst>
          </p:nvPr>
        </p:nvGraphicFramePr>
        <p:xfrm>
          <a:off x="435402" y="548680"/>
          <a:ext cx="11277213" cy="5832646"/>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832646">
                <a:tc>
                  <a:txBody>
                    <a:bodyPr/>
                    <a:lstStyle/>
                    <a:p>
                      <a:pPr algn="just"/>
                      <a:r>
                        <a:rPr lang="fr-FR" sz="2300" b="1" kern="1200" dirty="0">
                          <a:solidFill>
                            <a:schemeClr val="tx1"/>
                          </a:solidFill>
                          <a:effectLst/>
                          <a:latin typeface="CS Avva Shenouda" panose="020B7200000000000000" pitchFamily="34" charset="0"/>
                          <a:ea typeface="+mn-ea"/>
                          <a:cs typeface="+mn-cs"/>
                        </a:rPr>
                        <a:t>Je </a:t>
                      </a:r>
                      <a:r>
                        <a:rPr lang="fr-FR" sz="2300" b="1" kern="1200" dirty="0" err="1">
                          <a:solidFill>
                            <a:schemeClr val="tx1"/>
                          </a:solidFill>
                          <a:effectLst/>
                          <a:latin typeface="CS Avva Shenouda" panose="020B7200000000000000" pitchFamily="34" charset="0"/>
                          <a:ea typeface="+mn-ea"/>
                          <a:cs typeface="+mn-cs"/>
                        </a:rPr>
                        <a:t>Peniwt</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etqen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nivyou`i</a:t>
                      </a:r>
                      <a:r>
                        <a:rPr lang="fr-FR" sz="2300" b="1" kern="1200" dirty="0">
                          <a:solidFill>
                            <a:schemeClr val="tx1"/>
                          </a:solidFill>
                          <a:effectLst/>
                          <a:latin typeface="CS Avva Shenouda" panose="020B7200000000000000" pitchFamily="34" charset="0"/>
                          <a:ea typeface="+mn-ea"/>
                          <a:cs typeface="+mn-cs"/>
                        </a:rPr>
                        <a:t> @ </a:t>
                      </a:r>
                      <a:r>
                        <a:rPr lang="fr-FR" sz="2300" b="1" kern="1200" dirty="0" err="1">
                          <a:solidFill>
                            <a:schemeClr val="tx1"/>
                          </a:solidFill>
                          <a:effectLst/>
                          <a:latin typeface="CS Avva Shenouda" panose="020B7200000000000000" pitchFamily="34" charset="0"/>
                          <a:ea typeface="+mn-ea"/>
                          <a:cs typeface="+mn-cs"/>
                        </a:rPr>
                        <a:t>mareftoubo</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nje</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pekran</a:t>
                      </a:r>
                      <a:r>
                        <a:rPr lang="fr-FR" sz="2300" b="1" kern="1200" dirty="0">
                          <a:solidFill>
                            <a:schemeClr val="tx1"/>
                          </a:solidFill>
                          <a:effectLst/>
                          <a:latin typeface="CS Avva Shenouda" panose="020B7200000000000000" pitchFamily="34" charset="0"/>
                          <a:ea typeface="+mn-ea"/>
                          <a:cs typeface="+mn-cs"/>
                        </a:rPr>
                        <a:t> @</a:t>
                      </a:r>
                      <a:r>
                        <a:rPr lang="en-US"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Marec`i</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nje</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tekmetouro</a:t>
                      </a:r>
                      <a:r>
                        <a:rPr lang="fr-FR" sz="2300" b="1" kern="1200" dirty="0">
                          <a:solidFill>
                            <a:schemeClr val="tx1"/>
                          </a:solidFill>
                          <a:effectLst/>
                          <a:latin typeface="CS Avva Shenouda" panose="020B7200000000000000" pitchFamily="34" charset="0"/>
                          <a:ea typeface="+mn-ea"/>
                          <a:cs typeface="+mn-cs"/>
                        </a:rPr>
                        <a:t> @ </a:t>
                      </a:r>
                      <a:r>
                        <a:rPr lang="fr-FR" sz="2300" b="1" kern="1200" dirty="0" err="1">
                          <a:solidFill>
                            <a:schemeClr val="tx1"/>
                          </a:solidFill>
                          <a:effectLst/>
                          <a:latin typeface="CS Avva Shenouda" panose="020B7200000000000000" pitchFamily="34" charset="0"/>
                          <a:ea typeface="+mn-ea"/>
                          <a:cs typeface="+mn-cs"/>
                        </a:rPr>
                        <a:t>Petehnakmarefswpi</a:t>
                      </a:r>
                      <a:r>
                        <a:rPr lang="fr-FR" sz="2300" b="1" kern="1200" dirty="0">
                          <a:solidFill>
                            <a:schemeClr val="tx1"/>
                          </a:solidFill>
                          <a:effectLst/>
                          <a:latin typeface="CS Avva Shenouda" panose="020B7200000000000000" pitchFamily="34" charset="0"/>
                          <a:ea typeface="+mn-ea"/>
                          <a:cs typeface="+mn-cs"/>
                        </a:rPr>
                        <a:t> `m`</a:t>
                      </a:r>
                      <a:r>
                        <a:rPr lang="fr-FR" sz="2300" b="1" kern="1200" dirty="0" err="1">
                          <a:solidFill>
                            <a:schemeClr val="tx1"/>
                          </a:solidFill>
                          <a:effectLst/>
                          <a:latin typeface="CS Avva Shenouda" panose="020B7200000000000000" pitchFamily="34" charset="0"/>
                          <a:ea typeface="+mn-ea"/>
                          <a:cs typeface="+mn-cs"/>
                        </a:rPr>
                        <a:t>vry</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qen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tve</a:t>
                      </a:r>
                      <a:r>
                        <a:rPr lang="fr-FR" sz="2300" b="1" kern="1200" dirty="0">
                          <a:solidFill>
                            <a:schemeClr val="tx1"/>
                          </a:solidFill>
                          <a:effectLst/>
                          <a:latin typeface="CS Avva Shenouda" panose="020B7200000000000000" pitchFamily="34" charset="0"/>
                          <a:ea typeface="+mn-ea"/>
                          <a:cs typeface="+mn-cs"/>
                        </a:rPr>
                        <a:t> nem </a:t>
                      </a:r>
                      <a:r>
                        <a:rPr lang="fr-FR" sz="2300" b="1" kern="1200" dirty="0" err="1">
                          <a:solidFill>
                            <a:schemeClr val="tx1"/>
                          </a:solidFill>
                          <a:effectLst/>
                          <a:latin typeface="CS Avva Shenouda" panose="020B7200000000000000" pitchFamily="34" charset="0"/>
                          <a:ea typeface="+mn-ea"/>
                          <a:cs typeface="+mn-cs"/>
                        </a:rPr>
                        <a:t>hijen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pikahi</a:t>
                      </a:r>
                      <a:r>
                        <a:rPr lang="fr-FR" sz="2300" b="1" kern="1200" dirty="0">
                          <a:solidFill>
                            <a:schemeClr val="tx1"/>
                          </a:solidFill>
                          <a:effectLst/>
                          <a:latin typeface="CS Avva Shenouda" panose="020B7200000000000000" pitchFamily="34" charset="0"/>
                          <a:ea typeface="+mn-ea"/>
                          <a:cs typeface="+mn-cs"/>
                        </a:rPr>
                        <a:t> @ </a:t>
                      </a:r>
                      <a:r>
                        <a:rPr lang="en-US" sz="2300" b="1" kern="1200" dirty="0" err="1">
                          <a:solidFill>
                            <a:schemeClr val="tx1"/>
                          </a:solidFill>
                          <a:effectLst/>
                          <a:latin typeface="CS Avva Shenouda" panose="020B7200000000000000" pitchFamily="34" charset="0"/>
                          <a:ea typeface="+mn-ea"/>
                          <a:cs typeface="+mn-cs"/>
                        </a:rPr>
                        <a:t>Penwik</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nte</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rac</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myif</a:t>
                      </a:r>
                      <a:r>
                        <a:rPr lang="en-US" sz="2300" b="1" kern="1200" dirty="0">
                          <a:solidFill>
                            <a:schemeClr val="tx1"/>
                          </a:solidFill>
                          <a:effectLst/>
                          <a:latin typeface="CS Avva Shenouda" panose="020B7200000000000000" pitchFamily="34" charset="0"/>
                          <a:ea typeface="+mn-ea"/>
                          <a:cs typeface="+mn-cs"/>
                        </a:rPr>
                        <a:t> nan `</a:t>
                      </a:r>
                      <a:r>
                        <a:rPr lang="en-US" sz="2300" b="1" kern="1200" dirty="0" err="1">
                          <a:solidFill>
                            <a:schemeClr val="tx1"/>
                          </a:solidFill>
                          <a:effectLst/>
                          <a:latin typeface="CS Avva Shenouda" panose="020B7200000000000000" pitchFamily="34" charset="0"/>
                          <a:ea typeface="+mn-ea"/>
                          <a:cs typeface="+mn-cs"/>
                        </a:rPr>
                        <a:t>mvoou</a:t>
                      </a:r>
                      <a:r>
                        <a:rPr lang="en-US" sz="2300" b="1" kern="1200" dirty="0">
                          <a:solidFill>
                            <a:schemeClr val="tx1"/>
                          </a:solidFill>
                          <a:effectLst/>
                          <a:latin typeface="CS Avva Shenouda" panose="020B7200000000000000" pitchFamily="34" charset="0"/>
                          <a:ea typeface="+mn-ea"/>
                          <a:cs typeface="+mn-cs"/>
                        </a:rPr>
                        <a:t> @ </a:t>
                      </a:r>
                      <a:r>
                        <a:rPr lang="en-US" sz="2300" b="1" kern="1200" dirty="0" err="1">
                          <a:solidFill>
                            <a:schemeClr val="tx1"/>
                          </a:solidFill>
                          <a:effectLst/>
                          <a:latin typeface="CS Avva Shenouda" panose="020B7200000000000000" pitchFamily="34" charset="0"/>
                          <a:ea typeface="+mn-ea"/>
                          <a:cs typeface="+mn-cs"/>
                        </a:rPr>
                        <a:t>Ouoh</a:t>
                      </a:r>
                      <a:r>
                        <a:rPr lang="en-US" sz="2300" b="1" kern="1200" dirty="0">
                          <a:solidFill>
                            <a:schemeClr val="tx1"/>
                          </a:solidFill>
                          <a:effectLst/>
                          <a:latin typeface="CS Avva Shenouda" panose="020B7200000000000000" pitchFamily="34" charset="0"/>
                          <a:ea typeface="+mn-ea"/>
                          <a:cs typeface="+mn-cs"/>
                        </a:rPr>
                        <a:t> ,a </a:t>
                      </a:r>
                      <a:r>
                        <a:rPr lang="en-US" sz="2300" b="1" kern="1200" dirty="0" err="1">
                          <a:solidFill>
                            <a:schemeClr val="tx1"/>
                          </a:solidFill>
                          <a:effectLst/>
                          <a:latin typeface="CS Avva Shenouda" panose="020B7200000000000000" pitchFamily="34" charset="0"/>
                          <a:ea typeface="+mn-ea"/>
                          <a:cs typeface="+mn-cs"/>
                        </a:rPr>
                        <a:t>ny`eteron</a:t>
                      </a:r>
                      <a:r>
                        <a:rPr lang="en-US" sz="2300" b="1" kern="1200" dirty="0">
                          <a:solidFill>
                            <a:schemeClr val="tx1"/>
                          </a:solidFill>
                          <a:effectLst/>
                          <a:latin typeface="CS Avva Shenouda" panose="020B7200000000000000" pitchFamily="34" charset="0"/>
                          <a:ea typeface="+mn-ea"/>
                          <a:cs typeface="+mn-cs"/>
                        </a:rPr>
                        <a:t> nan `</a:t>
                      </a:r>
                      <a:r>
                        <a:rPr lang="en-US" sz="2300" b="1" kern="1200" dirty="0" err="1">
                          <a:solidFill>
                            <a:schemeClr val="tx1"/>
                          </a:solidFill>
                          <a:effectLst/>
                          <a:latin typeface="CS Avva Shenouda" panose="020B7200000000000000" pitchFamily="34" charset="0"/>
                          <a:ea typeface="+mn-ea"/>
                          <a:cs typeface="+mn-cs"/>
                        </a:rPr>
                        <a:t>ebol</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m`vry</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hwn</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nten,w</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ebol</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nny`ete</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ouon</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ntan</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erwou</a:t>
                      </a:r>
                      <a:r>
                        <a:rPr lang="en-US" sz="2300" b="1" kern="1200" dirty="0">
                          <a:solidFill>
                            <a:schemeClr val="tx1"/>
                          </a:solidFill>
                          <a:effectLst/>
                          <a:latin typeface="CS Avva Shenouda" panose="020B7200000000000000" pitchFamily="34" charset="0"/>
                          <a:ea typeface="+mn-ea"/>
                          <a:cs typeface="+mn-cs"/>
                        </a:rPr>
                        <a:t> @ </a:t>
                      </a:r>
                      <a:r>
                        <a:rPr lang="fr-FR" sz="2300" b="1" kern="1200" dirty="0" err="1">
                          <a:solidFill>
                            <a:schemeClr val="tx1"/>
                          </a:solidFill>
                          <a:effectLst/>
                          <a:latin typeface="CS Avva Shenouda" panose="020B7200000000000000" pitchFamily="34" charset="0"/>
                          <a:ea typeface="+mn-ea"/>
                          <a:cs typeface="+mn-cs"/>
                        </a:rPr>
                        <a:t>Ouoh</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mperenten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eqoun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epiracmoc</a:t>
                      </a:r>
                      <a:r>
                        <a:rPr lang="fr-FR" sz="2300" b="1" kern="1200" dirty="0">
                          <a:solidFill>
                            <a:schemeClr val="tx1"/>
                          </a:solidFill>
                          <a:effectLst/>
                          <a:latin typeface="CS Avva Shenouda" panose="020B7200000000000000" pitchFamily="34" charset="0"/>
                          <a:ea typeface="+mn-ea"/>
                          <a:cs typeface="+mn-cs"/>
                        </a:rPr>
                        <a:t> @ Alla </a:t>
                      </a:r>
                      <a:r>
                        <a:rPr lang="fr-FR" sz="2300" b="1" kern="1200" dirty="0" err="1">
                          <a:solidFill>
                            <a:schemeClr val="tx1"/>
                          </a:solidFill>
                          <a:effectLst/>
                          <a:latin typeface="CS Avva Shenouda" panose="020B7200000000000000" pitchFamily="34" charset="0"/>
                          <a:ea typeface="+mn-ea"/>
                          <a:cs typeface="+mn-cs"/>
                        </a:rPr>
                        <a:t>nahmen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ebolha</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pipethwou</a:t>
                      </a:r>
                      <a:r>
                        <a:rPr lang="fr-FR" sz="2300" b="1" kern="1200" dirty="0">
                          <a:solidFill>
                            <a:schemeClr val="tx1"/>
                          </a:solidFill>
                          <a:effectLst/>
                          <a:latin typeface="CS Avva Shenouda" panose="020B7200000000000000" pitchFamily="34" charset="0"/>
                          <a:ea typeface="+mn-ea"/>
                          <a:cs typeface="+mn-cs"/>
                        </a:rPr>
                        <a:t> @ </a:t>
                      </a:r>
                      <a:r>
                        <a:rPr lang="en-US" sz="2300" b="1" kern="1200" dirty="0" err="1">
                          <a:solidFill>
                            <a:schemeClr val="tx1"/>
                          </a:solidFill>
                          <a:effectLst/>
                          <a:latin typeface="CS Avva Shenouda" panose="020B7200000000000000" pitchFamily="34" charset="0"/>
                          <a:ea typeface="+mn-ea"/>
                          <a:cs typeface="+mn-cs"/>
                        </a:rPr>
                        <a:t>Qen</a:t>
                      </a:r>
                      <a:r>
                        <a:rPr lang="en-US" sz="2300" b="1" kern="1200" dirty="0">
                          <a:solidFill>
                            <a:schemeClr val="tx1"/>
                          </a:solidFill>
                          <a:effectLst/>
                          <a:latin typeface="CS Avva Shenouda" panose="020B7200000000000000" pitchFamily="34" charset="0"/>
                          <a:ea typeface="+mn-ea"/>
                          <a:cs typeface="+mn-cs"/>
                        </a:rPr>
                        <a:t> P=,=c I=y=c Pen[</a:t>
                      </a:r>
                      <a:r>
                        <a:rPr lang="en-US" sz="2300" b="1" kern="1200" dirty="0" err="1">
                          <a:solidFill>
                            <a:schemeClr val="tx1"/>
                          </a:solidFill>
                          <a:effectLst/>
                          <a:latin typeface="CS Avva Shenouda" panose="020B7200000000000000" pitchFamily="34" charset="0"/>
                          <a:ea typeface="+mn-ea"/>
                          <a:cs typeface="+mn-cs"/>
                        </a:rPr>
                        <a:t>oic</a:t>
                      </a:r>
                      <a:r>
                        <a:rPr lang="en-US" sz="2300" b="1" kern="1200" dirty="0">
                          <a:solidFill>
                            <a:schemeClr val="tx1"/>
                          </a:solidFill>
                          <a:effectLst/>
                          <a:latin typeface="CS Avva Shenouda" panose="020B7200000000000000" pitchFamily="34" charset="0"/>
                          <a:ea typeface="+mn-ea"/>
                          <a:cs typeface="+mn-cs"/>
                        </a:rPr>
                        <a:t> @</a:t>
                      </a:r>
                      <a:endParaRPr lang="fr-FR" sz="2300" b="1" kern="1200" dirty="0">
                        <a:solidFill>
                          <a:schemeClr val="tx1"/>
                        </a:solidFill>
                        <a:effectLst/>
                        <a:latin typeface="CS Avva Shenouda" panose="020B7200000000000000" pitchFamily="34" charset="0"/>
                        <a:ea typeface="+mn-ea"/>
                        <a:cs typeface="+mn-cs"/>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1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a:t>
                      </a:r>
                      <a:r>
                        <a:rPr lang="fr-FR" sz="21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Par le Christ Jésus Notre Seigneur.</a:t>
                      </a:r>
                      <a:endParaRPr lang="fr-FR" sz="21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أبانا الذي في السموات ليتقدس </a:t>
                      </a:r>
                      <a:r>
                        <a:rPr lang="ar-SA" sz="28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إسمك</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ليأت</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ملكوتك.</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لتكن مشيئتك كما في السماء كذلك على الأرض.</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خبزنا الذي للغد أعطنا اليوم</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وإغفر</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لنا ذنوبنا كما نغفر نحن أيضاً للمذنبين إلينا</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ولا تدخلنا في تجربة</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لكن نجنا من </a:t>
                      </a:r>
                      <a:r>
                        <a:rPr lang="ar-SA" sz="28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الشرير</a:t>
                      </a:r>
                      <a:r>
                        <a:rPr lang="fr-FR" sz="28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بالمسيح يسوع ربنا</a:t>
                      </a:r>
                      <a:endParaRPr lang="fr-FR" sz="28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6" name="ZoneTexte 5">
            <a:extLst>
              <a:ext uri="{FF2B5EF4-FFF2-40B4-BE49-F238E27FC236}">
                <a16:creationId xmlns:a16="http://schemas.microsoft.com/office/drawing/2014/main" id="{ABD15E92-C6E1-404A-BBC0-1048FDAEADBD}"/>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56D6D26F-D49E-4F88-B7CC-9F4CF3842DE6}"/>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1741526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
        <p:nvSpPr>
          <p:cNvPr id="4" name="ZoneTexte 3">
            <a:extLst>
              <a:ext uri="{FF2B5EF4-FFF2-40B4-BE49-F238E27FC236}">
                <a16:creationId xmlns:a16="http://schemas.microsoft.com/office/drawing/2014/main" id="{62375421-4FB2-43E4-AA0C-7686386DD45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A497E252-55F6-4594-BBA5-AFE2A2062D4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88043522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
        <p:nvSpPr>
          <p:cNvPr id="8" name="ZoneTexte 7">
            <a:extLst>
              <a:ext uri="{FF2B5EF4-FFF2-40B4-BE49-F238E27FC236}">
                <a16:creationId xmlns:a16="http://schemas.microsoft.com/office/drawing/2014/main" id="{E2E7E4A3-2C44-436C-93F6-0B54564BD39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F2C6730-4E42-4703-9D87-7195FAF17A5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8860406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
        <p:nvSpPr>
          <p:cNvPr id="4" name="ZoneTexte 3">
            <a:extLst>
              <a:ext uri="{FF2B5EF4-FFF2-40B4-BE49-F238E27FC236}">
                <a16:creationId xmlns:a16="http://schemas.microsoft.com/office/drawing/2014/main" id="{DB7DA4AE-125C-4C6D-B15F-436C53D0551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5C6D7D62-DD11-49CA-B144-1013C7D5F98A}"/>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1509327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
        <p:nvSpPr>
          <p:cNvPr id="8" name="ZoneTexte 7">
            <a:extLst>
              <a:ext uri="{FF2B5EF4-FFF2-40B4-BE49-F238E27FC236}">
                <a16:creationId xmlns:a16="http://schemas.microsoft.com/office/drawing/2014/main" id="{B668BB27-94A3-4071-ACC8-84AC4858377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F090AF55-F50D-4EAA-9997-54385B37391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2005051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
        <p:nvSpPr>
          <p:cNvPr id="9" name="ZoneTexte 8">
            <a:extLst>
              <a:ext uri="{FF2B5EF4-FFF2-40B4-BE49-F238E27FC236}">
                <a16:creationId xmlns:a16="http://schemas.microsoft.com/office/drawing/2014/main" id="{2DF8EE00-46D2-4682-8CAC-18D3BC42F94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1" name="Rectangle 74">
            <a:extLst>
              <a:ext uri="{FF2B5EF4-FFF2-40B4-BE49-F238E27FC236}">
                <a16:creationId xmlns:a16="http://schemas.microsoft.com/office/drawing/2014/main" id="{02E55201-A2FA-4A1E-8F88-B2D17E7F9D24}"/>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7506333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238F760E-994E-4D4F-AE14-E838AC16A30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10653107-06AB-4259-B3C9-9A55435568BC}"/>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6074129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
        <p:nvSpPr>
          <p:cNvPr id="8" name="ZoneTexte 7">
            <a:extLst>
              <a:ext uri="{FF2B5EF4-FFF2-40B4-BE49-F238E27FC236}">
                <a16:creationId xmlns:a16="http://schemas.microsoft.com/office/drawing/2014/main" id="{095BD3FA-EC44-4636-878A-A5CEB1947E6D}"/>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E5D1DC14-F8EF-4554-8B8B-B4BE2ED8E481}"/>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2081704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1479232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(le métropolite)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mmytropolityc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(المطران) أنبا…</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9435641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son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ef`etajrof</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a:t>
            </a:r>
            <a:r>
              <a:rPr lang="nl-NL" sz="4800" b="1" dirty="0" err="1">
                <a:latin typeface="CS Avva Shenouda" panose="020B7200000000000000" pitchFamily="34" charset="0"/>
              </a:rPr>
              <a:t>pef</a:t>
            </a:r>
            <a:r>
              <a:rPr lang="nl-NL" sz="4800" b="1" dirty="0">
                <a:latin typeface="CS Avva Shenouda" panose="020B7200000000000000" pitchFamily="34" charset="0"/>
              </a:rPr>
              <a:t>`;</a:t>
            </a:r>
            <a:r>
              <a:rPr lang="nl-NL" sz="4800" b="1" dirty="0" err="1">
                <a:latin typeface="CS Avva Shenouda" panose="020B7200000000000000" pitchFamily="34" charset="0"/>
              </a:rPr>
              <a:t>ronoc</a:t>
            </a:r>
            <a:r>
              <a:rPr lang="nl-NL" sz="4800" b="1" dirty="0">
                <a:latin typeface="CS Avva Shenouda" panose="020B7200000000000000" pitchFamily="34" charset="0"/>
              </a:rPr>
              <a:t>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 (يثبتهم) علي كرسيه (كرسيهم)، سنين كثيرة وأزمنة سلامية</a:t>
            </a:r>
          </a:p>
        </p:txBody>
      </p:sp>
      <p:sp>
        <p:nvSpPr>
          <p:cNvPr id="8" name="ZoneTexte 7">
            <a:extLst>
              <a:ext uri="{FF2B5EF4-FFF2-40B4-BE49-F238E27FC236}">
                <a16:creationId xmlns:a16="http://schemas.microsoft.com/office/drawing/2014/main" id="{B920CB2F-1D98-46CC-B669-8DB16265492E}"/>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30C23436-3C33-4A3B-BF13-AE66AA4789CB}"/>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093889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2571871825"/>
              </p:ext>
            </p:extLst>
          </p:nvPr>
        </p:nvGraphicFramePr>
        <p:xfrm>
          <a:off x="407368" y="548680"/>
          <a:ext cx="11305251" cy="48768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ÉSlyl</a:t>
                      </a:r>
                      <a:endParaRPr lang="fr-FR" sz="2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p>
                      <a:pPr algn="ctr"/>
                      <a:r>
                        <a:rPr lang="fr-FR" sz="2800" b="1" kern="1200" dirty="0">
                          <a:solidFill>
                            <a:schemeClr val="tx1"/>
                          </a:solidFill>
                          <a:effectLst/>
                          <a:latin typeface="+mn-lt"/>
                          <a:ea typeface="+mn-ea"/>
                          <a:cs typeface="+mn-cs"/>
                        </a:rPr>
                        <a:t>Prions</a:t>
                      </a:r>
                    </a:p>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3000" b="1" kern="1200" dirty="0">
                        <a:solidFill>
                          <a:srgbClr val="C00000"/>
                        </a:solidFill>
                        <a:effectLst/>
                        <a:latin typeface="+mn-lt"/>
                        <a:ea typeface="+mn-ea"/>
                        <a:cs typeface="+mn-cs"/>
                      </a:endParaRPr>
                    </a:p>
                    <a:p>
                      <a:pPr algn="ctr"/>
                      <a:r>
                        <a:rPr lang="ar-SA" sz="2800" b="1" kern="1200" dirty="0">
                          <a:solidFill>
                            <a:schemeClr val="tx1"/>
                          </a:solidFill>
                          <a:effectLst/>
                          <a:latin typeface="+mn-lt"/>
                          <a:ea typeface="+mn-ea"/>
                          <a:cs typeface="+mn-cs"/>
                        </a:rPr>
                        <a:t>صل</a:t>
                      </a: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ÉEpi</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proceu,y</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cta;yte</a:t>
                      </a:r>
                      <a:endParaRPr lang="fr-FR" sz="2400" b="1" kern="1200" dirty="0">
                        <a:solidFill>
                          <a:schemeClr val="dk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mn-lt"/>
                          <a:ea typeface="+mn-ea"/>
                          <a:cs typeface="+mn-cs"/>
                        </a:rPr>
                        <a:t>Pour la prière levons-nous</a:t>
                      </a:r>
                      <a:r>
                        <a:rPr lang="fr-FR" sz="2800" b="1" kern="1200" dirty="0">
                          <a:solidFill>
                            <a:schemeClr val="tx1"/>
                          </a:solidFill>
                          <a:effectLst/>
                          <a:latin typeface="CS Avva Shenouda" panose="020B7200000000000000" pitchFamily="34" charset="0"/>
                          <a:ea typeface="+mn-ea"/>
                          <a:cs typeface="+mn-cs"/>
                        </a:rPr>
                        <a:t> </a:t>
                      </a:r>
                    </a:p>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للصلاة قفوا</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solidFill>
                            <a:srgbClr val="C00000"/>
                          </a:solidFill>
                          <a:latin typeface="CS Avva Shenouda" panose="020B7200000000000000" pitchFamily="34" charset="0"/>
                        </a:rPr>
                        <a:t>Piouyb</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a:solidFill>
                            <a:schemeClr val="dk1"/>
                          </a:solidFill>
                          <a:effectLst/>
                          <a:latin typeface="CS Avva Shenouda" panose="020B7200000000000000" pitchFamily="34" charset="0"/>
                          <a:ea typeface="+mn-ea"/>
                          <a:cs typeface="+mn-cs"/>
                        </a:rPr>
                        <a:t>Iryny paci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rgbClr val="C00000"/>
                          </a:solidFill>
                        </a:rPr>
                        <a:t>Le Prêtre</a:t>
                      </a:r>
                    </a:p>
                    <a:p>
                      <a:pPr algn="ctr"/>
                      <a:r>
                        <a:rPr lang="fr-FR" sz="2800" b="1" kern="1200">
                          <a:solidFill>
                            <a:schemeClr val="dk1"/>
                          </a:solidFill>
                          <a:effectLst/>
                          <a:latin typeface="+mn-lt"/>
                          <a:ea typeface="+mn-ea"/>
                          <a:cs typeface="+mn-cs"/>
                        </a:rPr>
                        <a:t>La Paix soit avec vous</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a:solidFill>
                            <a:srgbClr val="C00000"/>
                          </a:solidFill>
                          <a:effectLst/>
                          <a:latin typeface="+mn-lt"/>
                          <a:ea typeface="+mn-ea"/>
                          <a:cs typeface="+mn-cs"/>
                        </a:rPr>
                        <a:t>الكاهن</a:t>
                      </a:r>
                      <a:endParaRPr lang="fr-FR" sz="3000" b="1" kern="1200">
                        <a:solidFill>
                          <a:srgbClr val="C00000"/>
                        </a:solidFill>
                        <a:effectLst/>
                        <a:latin typeface="+mn-lt"/>
                        <a:ea typeface="+mn-ea"/>
                        <a:cs typeface="+mn-cs"/>
                      </a:endParaRPr>
                    </a:p>
                    <a:p>
                      <a:pPr algn="ctr"/>
                      <a:r>
                        <a:rPr lang="ar-SA" sz="3200" b="1" kern="1200">
                          <a:solidFill>
                            <a:schemeClr val="dk1"/>
                          </a:solidFill>
                          <a:effectLst/>
                          <a:latin typeface="+mn-lt"/>
                          <a:ea typeface="+mn-ea"/>
                          <a:cs typeface="+mn-cs"/>
                        </a:rPr>
                        <a:t>السلام لجميعكم</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Ke</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tw</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pneumati</a:t>
                      </a:r>
                      <a:r>
                        <a:rPr lang="fr-FR" sz="2400" b="1" kern="1200" dirty="0">
                          <a:solidFill>
                            <a:schemeClr val="dk1"/>
                          </a:solidFill>
                          <a:effectLst/>
                          <a:latin typeface="CS Avva Shenouda" panose="020B7200000000000000" pitchFamily="34" charset="0"/>
                          <a:ea typeface="+mn-ea"/>
                          <a:cs typeface="+mn-cs"/>
                        </a:rPr>
                        <a:t> cou</a:t>
                      </a:r>
                      <a:endParaRPr lang="fr-FR" sz="36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Et avec votre esprit</a:t>
                      </a:r>
                      <a:endParaRPr lang="fr-FR" sz="4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algn="ctr"/>
                      <a:r>
                        <a:rPr lang="ar-SA" sz="3200" b="1" kern="1200" dirty="0">
                          <a:solidFill>
                            <a:schemeClr val="dk1"/>
                          </a:solidFill>
                          <a:effectLst/>
                          <a:latin typeface="+mn-lt"/>
                          <a:ea typeface="+mn-ea"/>
                          <a:cs typeface="+mn-cs"/>
                        </a:rPr>
                        <a:t>ولروحك أيضا</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
        <p:nvSpPr>
          <p:cNvPr id="6" name="ZoneTexte 5">
            <a:extLst>
              <a:ext uri="{FF2B5EF4-FFF2-40B4-BE49-F238E27FC236}">
                <a16:creationId xmlns:a16="http://schemas.microsoft.com/office/drawing/2014/main" id="{1C226462-8FB9-4CB9-BA8C-7E2336F2AC2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C17DD014-DC85-4225-A3C5-DE4F896811E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83444723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lui (leur) soumette tous ses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nefjaji</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nnef</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 (أعدائهم) تحت أقدامه (أقدامهم) سريعاً.</a:t>
            </a:r>
          </a:p>
        </p:txBody>
      </p:sp>
      <p:sp>
        <p:nvSpPr>
          <p:cNvPr id="8" name="ZoneTexte 7">
            <a:extLst>
              <a:ext uri="{FF2B5EF4-FFF2-40B4-BE49-F238E27FC236}">
                <a16:creationId xmlns:a16="http://schemas.microsoft.com/office/drawing/2014/main" id="{80434637-034A-4EAE-8A3F-AB3899B960C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760D78EC-9A25-4B2D-937E-A04E9B38F7C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9452450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peknis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
        <p:nvSpPr>
          <p:cNvPr id="8" name="ZoneTexte 7">
            <a:extLst>
              <a:ext uri="{FF2B5EF4-FFF2-40B4-BE49-F238E27FC236}">
                <a16:creationId xmlns:a16="http://schemas.microsoft.com/office/drawing/2014/main" id="{1C5A4E31-F91E-4B4E-8583-4B111E59A7D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91647BA0-51DB-47C3-A978-EECC391E8D8C}"/>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40331890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
        <p:nvSpPr>
          <p:cNvPr id="8" name="ZoneTexte 7">
            <a:extLst>
              <a:ext uri="{FF2B5EF4-FFF2-40B4-BE49-F238E27FC236}">
                <a16:creationId xmlns:a16="http://schemas.microsoft.com/office/drawing/2014/main" id="{51665629-4CA6-4D2E-B988-84A052A2160E}"/>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41FBAEE1-E497-4AAD-9B53-4A232F5F930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8140432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04484767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6124091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42047342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a:t>
            </a:r>
            <a:r>
              <a:rPr lang="fr-FR" b="1">
                <a:latin typeface="Book Antiqua" panose="02040602050305030304" pitchFamily="18" charset="0"/>
              </a:rPr>
              <a:t>leur secours </a:t>
            </a:r>
            <a:r>
              <a:rPr lang="fr-FR" b="1" dirty="0">
                <a:latin typeface="Book Antiqua" panose="02040602050305030304" pitchFamily="18" charset="0"/>
              </a:rPr>
              <a:t>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24856512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906109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241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1030300479"/>
              </p:ext>
            </p:extLst>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2800376085"/>
              </p:ext>
            </p:extLst>
          </p:nvPr>
        </p:nvGraphicFramePr>
        <p:xfrm>
          <a:off x="435402" y="1052736"/>
          <a:ext cx="11277213" cy="5472608"/>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472608">
                <a:tc>
                  <a:txBody>
                    <a:bodyPr/>
                    <a:lstStyle/>
                    <a:p>
                      <a:pPr algn="just">
                        <a:lnSpc>
                          <a:spcPct val="115000"/>
                        </a:lnSpc>
                        <a:spcAft>
                          <a:spcPts val="1200"/>
                        </a:spcAft>
                      </a:pPr>
                      <a:r>
                        <a:rPr lang="fr-FR" sz="2000" dirty="0" err="1">
                          <a:solidFill>
                            <a:schemeClr val="tx1"/>
                          </a:solidFill>
                          <a:effectLst/>
                          <a:latin typeface="Avva_Marcos" panose="04020500000000000000" pitchFamily="82" charset="0"/>
                          <a:ea typeface="Calibri" panose="020F0502020204030204" pitchFamily="34" charset="0"/>
                          <a:cs typeface="Arial" panose="020B0604020202020204" pitchFamily="34" charset="0"/>
                        </a:rPr>
                        <a:t>M</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arensep`hmot</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ntotf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mpireferpe;nanef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nnayt</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ÉVnou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ÉViwt</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Pencwtyr</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Iycouc</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PiÉ,ryctoc</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endParaRPr lang="fr-FR" sz="18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0"/>
                        </a:spcAft>
                      </a:pP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afer`ckepazin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ejwn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aferbo`y;in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af`areh</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afsopten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]`aco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toten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afenten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sa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e`hryi</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etai</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ounou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;ai.</a:t>
                      </a:r>
                      <a:endParaRPr lang="fr-FR" sz="18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ÉN;of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on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hopwc</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areh</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pai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ehoou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vai</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ni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ehoou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penwnq</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hiryny</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nje</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Pipan­tokratwr</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ÉP[</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endParaRPr lang="fr-FR" sz="18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Rendons grâce à Dieu bienfaiteur et miséricor­dieux, Père de notre Seigneur, Dieu et Sauveur Jésus-Christ  parce qu’Il nous a  protégés, aidés, préservés,  reçus avec bonté, traités avec miséricorde, fortifiés et fait parvenir jusqu’à cette heure.</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 Supplions‑Le encore de nous garder en ce saint jour et tous les jours de notre vie en toute paix ; Lui qui est Tout-Puissant, le Seigneur no­tre Dieu.</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فلنشكر صانع الخيرات، الرحوم الله أبا ربنا وإلهنا ومخلصنا يسوع المسيح </a:t>
                      </a: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لأنه سترنا وأعاننا وحفظنا وقبلنا إليه وأشفق علينا وعضدنا وأتي بنا إلى هذه الساعة</a:t>
                      </a: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هو أيضا فلنسأله أن يحفظنا في هذا اليوم المقدس وكل أيام حياتنا بكل سلام، الضابط الكل الرب الهنا</a:t>
                      </a: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6" name="ZoneTexte 5">
            <a:extLst>
              <a:ext uri="{FF2B5EF4-FFF2-40B4-BE49-F238E27FC236}">
                <a16:creationId xmlns:a16="http://schemas.microsoft.com/office/drawing/2014/main" id="{4FF626DA-6A01-430E-B796-30F6AE5E4DEE}"/>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D52F21FD-8CD5-47B9-BFB4-497B21E7C5E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329724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268893491"/>
              </p:ext>
            </p:extLst>
          </p:nvPr>
        </p:nvGraphicFramePr>
        <p:xfrm>
          <a:off x="407368" y="548680"/>
          <a:ext cx="11305251" cy="582168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ÉProceuxac;e</a:t>
                      </a:r>
                      <a:endParaRPr lang="fr-FR" sz="1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tx1"/>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mn-lt"/>
                          <a:ea typeface="+mn-ea"/>
                          <a:cs typeface="+mn-cs"/>
                        </a:rPr>
                        <a:t>Prions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400" b="0" kern="1200" dirty="0">
                          <a:solidFill>
                            <a:schemeClr val="tx1"/>
                          </a:solidFill>
                          <a:effectLst/>
                          <a:latin typeface="+mn-lt"/>
                          <a:ea typeface="+mn-ea"/>
                          <a:cs typeface="+mn-cs"/>
                        </a:rPr>
                        <a:t>صلوا</a:t>
                      </a:r>
                      <a:endParaRPr lang="fr-FR"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p>
                      <a:pPr algn="ctr"/>
                      <a:endParaRPr lang="fr-FR" sz="4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r h="185420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r-FR" sz="1800" b="1" dirty="0" err="1">
                          <a:effectLst/>
                          <a:latin typeface="CS Avva Shenouda" panose="020B7200000000000000" pitchFamily="34" charset="0"/>
                          <a:ea typeface="Calibri" panose="020F0502020204030204" pitchFamily="34" charset="0"/>
                          <a:cs typeface="Arial" panose="020B0604020202020204" pitchFamily="34" charset="0"/>
                        </a:rPr>
                        <a:t>ÉVnyb</a:t>
                      </a:r>
                      <a:r>
                        <a:rPr lang="fr-FR" sz="1800" b="1" dirty="0">
                          <a:effectLst/>
                          <a:latin typeface="CS Avva Shenouda" panose="020B7200000000000000" pitchFamily="34" charset="0"/>
                          <a:ea typeface="Calibri" panose="020F0502020204030204" pitchFamily="34" charset="0"/>
                          <a:cs typeface="Arial" panose="020B0604020202020204" pitchFamily="34" charset="0"/>
                        </a:rPr>
                        <a:t> ÉP[</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oic</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ÉV­nou</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pipantokratwr</a:t>
                      </a:r>
                      <a:r>
                        <a:rPr lang="fr-FR" sz="1800" b="1" dirty="0">
                          <a:effectLst/>
                          <a:latin typeface="CS Avva Shenouda" panose="020B7200000000000000" pitchFamily="34" charset="0"/>
                          <a:ea typeface="Calibri" panose="020F0502020204030204" pitchFamily="34" charset="0"/>
                          <a:cs typeface="Arial" panose="020B0604020202020204" pitchFamily="34" charset="0"/>
                        </a:rPr>
                        <a:t> @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ÉViwt</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mPen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oic</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ouoh</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Pennou</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ouoh</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Pencwr</a:t>
                      </a:r>
                      <a:r>
                        <a:rPr lang="fr-FR" sz="1800" b="1" dirty="0">
                          <a:effectLst/>
                          <a:latin typeface="CS Avva Shenouda" panose="020B7200000000000000" pitchFamily="34" charset="0"/>
                          <a:ea typeface="Calibri" panose="020F0502020204030204" pitchFamily="34" charset="0"/>
                          <a:cs typeface="Arial" panose="020B0604020202020204" pitchFamily="34" charset="0"/>
                        </a:rPr>
                        <a:t> I=y=c P=,=c</a:t>
                      </a:r>
                    </a:p>
                    <a:p>
                      <a:pPr algn="just">
                        <a:lnSpc>
                          <a:spcPct val="115000"/>
                        </a:lnSpc>
                        <a:spcAft>
                          <a:spcPts val="0"/>
                        </a:spcAft>
                      </a:pPr>
                      <a:endParaRPr lang="fr-FR" sz="1800" b="1" dirty="0">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1800" b="1" dirty="0" err="1">
                          <a:effectLst/>
                          <a:latin typeface="CS Avva Shenouda" panose="020B7200000000000000" pitchFamily="34" charset="0"/>
                          <a:ea typeface="Calibri" panose="020F0502020204030204" pitchFamily="34" charset="0"/>
                          <a:cs typeface="Arial" panose="020B0604020202020204" pitchFamily="34" charset="0"/>
                        </a:rPr>
                        <a:t>Tensep`hmot</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ntotk</a:t>
                      </a:r>
                      <a:r>
                        <a:rPr lang="fr-FR" sz="1800" b="1" dirty="0">
                          <a:effectLst/>
                          <a:latin typeface="CS Avva Shenouda" panose="020B7200000000000000" pitchFamily="34" charset="0"/>
                          <a:ea typeface="Calibri" panose="020F0502020204030204" pitchFamily="34" charset="0"/>
                          <a:cs typeface="Arial" panose="020B0604020202020204" pitchFamily="34" charset="0"/>
                        </a:rPr>
                        <a:t> kata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hwb</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niben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 nem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e;be</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hwb</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niben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 nem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qen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hwb</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niben</a:t>
                      </a:r>
                      <a:endParaRPr lang="fr-FR" sz="1800" b="1" dirty="0">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Ô Maître Seigneur, Dieu Tout-Puissant, Père de  notre Seigneur, Dieu et Sauveur Jésus-Christ,</a:t>
                      </a:r>
                      <a:endParaRPr lang="fr-FR" sz="2000" b="1" dirty="0">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nous Te rendons grâce, de  toute circonstance, pour toute circonstance et en toute circonstance,</a:t>
                      </a:r>
                      <a:endParaRPr lang="fr-FR" sz="2000" b="1" dirty="0">
                        <a:effectLst/>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أيها السيد الرب الاله ضابط الكل أبو ربنا والهنا ومخلصنا يسوع المسيح</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نشكرك على كل حال ومن أجل كل حال وفي كل حال</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
        <p:nvSpPr>
          <p:cNvPr id="6" name="ZoneTexte 5">
            <a:extLst>
              <a:ext uri="{FF2B5EF4-FFF2-40B4-BE49-F238E27FC236}">
                <a16:creationId xmlns:a16="http://schemas.microsoft.com/office/drawing/2014/main" id="{68E6A05C-FC87-4F55-B52E-3FE7EE6A730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297A38C9-170F-4BA2-AB9B-75E7BE17200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328643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3715052470"/>
              </p:ext>
            </p:extLst>
          </p:nvPr>
        </p:nvGraphicFramePr>
        <p:xfrm>
          <a:off x="407368" y="548681"/>
          <a:ext cx="11305251" cy="2053863"/>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2053863">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Je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aker`ckepazin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ejwn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akerbo`y;in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ak`areh</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aksopten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erok</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]`aco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toten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akenten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sa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e`hryi</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etai</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ounou</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;ai.</a:t>
                      </a: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parce que Tu nous as   protégés, aidés, préservés,  reçus avec bonté, traités avec miséricorde, fortifiés et fait parvenir jusqu’à  cette heure.</a:t>
                      </a:r>
                      <a:endParaRPr kumimoji="0" lang="fr-FR" sz="1800" b="1"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rPr>
                        <a:t>لأنك سترتنا وأعنتنا وحفظتنا وقبلتنا اليك وأشفقت علينا وعضدتنا وأتيت بنا الى هذه الساعة</a:t>
                      </a:r>
                      <a:endParaRPr kumimoji="0" lang="fr-FR" sz="24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bl>
          </a:graphicData>
        </a:graphic>
      </p:graphicFrame>
      <p:sp>
        <p:nvSpPr>
          <p:cNvPr id="6" name="Text Box 29">
            <a:hlinkClick r:id="rId3" action="ppaction://hlinksldjump"/>
            <a:extLst>
              <a:ext uri="{FF2B5EF4-FFF2-40B4-BE49-F238E27FC236}">
                <a16:creationId xmlns:a16="http://schemas.microsoft.com/office/drawing/2014/main" id="{29BB0B25-8934-49BE-90A9-89DDF72C4654}"/>
              </a:ext>
            </a:extLst>
          </p:cNvPr>
          <p:cNvSpPr txBox="1">
            <a:spLocks noChangeArrowheads="1"/>
          </p:cNvSpPr>
          <p:nvPr/>
        </p:nvSpPr>
        <p:spPr bwMode="auto">
          <a:xfrm>
            <a:off x="8692972" y="5847928"/>
            <a:ext cx="3019647" cy="533400"/>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wrap="square" lIns="0" tIns="0" rIns="0" bIns="0">
            <a:noAutofit/>
          </a:bodyPr>
          <a:lstStyle/>
          <a:p>
            <a:pPr algn="ctr" rtl="1"/>
            <a:r>
              <a:rPr lang="ar-EG" sz="1600" b="1" dirty="0" err="1"/>
              <a:t>فى</a:t>
            </a:r>
            <a:r>
              <a:rPr lang="ar-EG" sz="1600" b="1" dirty="0"/>
              <a:t> حضور الأسقف</a:t>
            </a:r>
          </a:p>
          <a:p>
            <a:pPr algn="ctr"/>
            <a:r>
              <a:rPr lang="fr-CA" sz="1200" b="1" dirty="0">
                <a:latin typeface="Book Antiqua" panose="02040602050305030304" pitchFamily="18" charset="0"/>
              </a:rPr>
              <a:t>En présence de l’évêque</a:t>
            </a:r>
          </a:p>
        </p:txBody>
      </p:sp>
      <p:sp>
        <p:nvSpPr>
          <p:cNvPr id="8" name="ZoneTexte 7">
            <a:extLst>
              <a:ext uri="{FF2B5EF4-FFF2-40B4-BE49-F238E27FC236}">
                <a16:creationId xmlns:a16="http://schemas.microsoft.com/office/drawing/2014/main" id="{EA8E801B-09A4-4A93-82A0-C5407291286A}"/>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45705C2A-43A7-47AF-B5FA-B285A1769D1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482578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3912366977"/>
              </p:ext>
            </p:extLst>
          </p:nvPr>
        </p:nvGraphicFramePr>
        <p:xfrm>
          <a:off x="407368" y="548681"/>
          <a:ext cx="11305251" cy="531876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97242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hina</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ÉVnou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nai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ntefsenhyt</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qaron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ntefcwtem</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nteferboy;in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[i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nni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]ho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ny`e;ouab</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ntaf</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ntotou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e`hryi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ejwn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epi`aga;on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ncyou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niben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it-IT"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 nennobi nan `ebol.</a:t>
                      </a: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Implorez pour que Dieu ait pitié de nous, qu’Il soit compatissant envers nous,</a:t>
                      </a:r>
                    </a:p>
                    <a:p>
                      <a:pPr algn="just">
                        <a:lnSpc>
                          <a:spcPct val="115000"/>
                        </a:lnSpc>
                        <a:spcAft>
                          <a:spcPts val="1200"/>
                        </a:spcAft>
                      </a:pP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nous écoute et nous aide, qu’Il agrée les demandes et les supplications que ses saints Lui adressent continuellement en notre faveur,  </a:t>
                      </a:r>
                    </a:p>
                    <a:p>
                      <a:pPr algn="just">
                        <a:lnSpc>
                          <a:spcPct val="115000"/>
                        </a:lnSpc>
                        <a:spcAft>
                          <a:spcPts val="1200"/>
                        </a:spcAft>
                      </a:pP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et qu’Il nous pardonne nos péchés.</a:t>
                      </a: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أطلبوا لكي يرحمنا الله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ويتراءف</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علينا </a:t>
                      </a: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ويسمعنا ويعيننا</a:t>
                      </a:r>
                      <a:r>
                        <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ويقبل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سؤالات</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وطلبات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قديسيه</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منهم بالصلاح عنا في كل حين، </a:t>
                      </a: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ويغفر لنا خطايانا</a:t>
                      </a:r>
                      <a:endParaRPr kumimoji="0" lang="fr-FR" sz="24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bl>
          </a:graphicData>
        </a:graphic>
      </p:graphicFrame>
      <p:sp>
        <p:nvSpPr>
          <p:cNvPr id="6" name="ZoneTexte 5">
            <a:extLst>
              <a:ext uri="{FF2B5EF4-FFF2-40B4-BE49-F238E27FC236}">
                <a16:creationId xmlns:a16="http://schemas.microsoft.com/office/drawing/2014/main" id="{8014C5B3-522C-4636-BC04-2C6F0E03500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A7D81BE5-65DE-4A87-B157-25BED73448DC}"/>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684256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3334377297"/>
              </p:ext>
            </p:extLst>
          </p:nvPr>
        </p:nvGraphicFramePr>
        <p:xfrm>
          <a:off x="407368" y="548681"/>
          <a:ext cx="11305251" cy="5885688"/>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97242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hina</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ÉVnou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nai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ntefsenhyt</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qaron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ntefcwtem</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0"/>
                        </a:spcAft>
                      </a:pPr>
                      <a:endParaRPr kumimoji="0" lang="fr-FR" sz="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nteferboy;in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[i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nni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]ho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ny`e;ouab</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ntaf</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ntotou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e`hryi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ejwn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epi`aga;on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ncyou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niben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en-CA" sz="1800" b="1" dirty="0">
                          <a:solidFill>
                            <a:schemeClr val="tx1"/>
                          </a:solidFill>
                          <a:latin typeface="CS Avva Shenouda" panose="020B7200000000000000" pitchFamily="34" charset="0"/>
                        </a:rPr>
                        <a:t>`</a:t>
                      </a:r>
                      <a:r>
                        <a:rPr lang="en-CA" sz="1800" b="1" dirty="0" err="1">
                          <a:solidFill>
                            <a:schemeClr val="tx1"/>
                          </a:solidFill>
                          <a:latin typeface="CS Avva Shenouda" panose="020B7200000000000000" pitchFamily="34" charset="0"/>
                        </a:rPr>
                        <a:t>Ntef`areh</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e`pwnq</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nem</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ptaho</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eratf</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mpeniwt</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ettaiyout</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nar,i`ereuc</a:t>
                      </a:r>
                      <a:r>
                        <a:rPr lang="en-CA" sz="1800" b="1" dirty="0">
                          <a:solidFill>
                            <a:schemeClr val="tx1"/>
                          </a:solidFill>
                          <a:latin typeface="CS Avva Shenouda" panose="020B7200000000000000" pitchFamily="34" charset="0"/>
                        </a:rPr>
                        <a:t> papa abba ... </a:t>
                      </a:r>
                      <a:r>
                        <a:rPr lang="en-CA" sz="1800" b="1" dirty="0" err="1">
                          <a:solidFill>
                            <a:schemeClr val="tx1"/>
                          </a:solidFill>
                          <a:latin typeface="CS Avva Shenouda" panose="020B7200000000000000" pitchFamily="34" charset="0"/>
                        </a:rPr>
                        <a:t>nem</a:t>
                      </a:r>
                      <a:r>
                        <a:rPr lang="en-CA" sz="1800" b="1" baseline="0"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pefke`svyr</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nlitourgoc</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peniwt</a:t>
                      </a:r>
                      <a:r>
                        <a:rPr lang="en-CA" sz="1800" b="1" baseline="0" dirty="0">
                          <a:solidFill>
                            <a:schemeClr val="tx1"/>
                          </a:solidFill>
                          <a:latin typeface="CS Avva Shenouda" panose="020B7200000000000000" pitchFamily="34" charset="0"/>
                        </a:rPr>
                        <a:t> </a:t>
                      </a:r>
                      <a:r>
                        <a:rPr lang="en-CA" sz="1800" b="1" dirty="0">
                          <a:solidFill>
                            <a:schemeClr val="tx1"/>
                          </a:solidFill>
                          <a:latin typeface="CS Avva Shenouda" panose="020B7200000000000000" pitchFamily="34" charset="0"/>
                        </a:rPr>
                        <a:t>`</a:t>
                      </a:r>
                      <a:r>
                        <a:rPr lang="en-CA" sz="1800" b="1" dirty="0" err="1">
                          <a:solidFill>
                            <a:schemeClr val="tx1"/>
                          </a:solidFill>
                          <a:latin typeface="CS Avva Shenouda" panose="020B7200000000000000" pitchFamily="34" charset="0"/>
                        </a:rPr>
                        <a:t>nepickopoc</a:t>
                      </a:r>
                      <a:r>
                        <a:rPr lang="en-CA" sz="1800" b="1" dirty="0">
                          <a:solidFill>
                            <a:schemeClr val="tx1"/>
                          </a:solidFill>
                          <a:latin typeface="CS Avva Shenouda" panose="020B7200000000000000" pitchFamily="34" charset="0"/>
                        </a:rPr>
                        <a:t> abba </a:t>
                      </a:r>
                      <a:r>
                        <a:rPr lang="en-CA" sz="1800" b="1" kern="1200" dirty="0">
                          <a:solidFill>
                            <a:schemeClr val="tx1"/>
                          </a:solidFill>
                          <a:latin typeface="CS Avva Shenouda" panose="020B7200000000000000" pitchFamily="34" charset="0"/>
                          <a:ea typeface="+mn-ea"/>
                          <a:cs typeface="+mn-cs"/>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 nennobi nan `ebol.</a:t>
                      </a: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Implorez pour que Dieu ait pitié de nous, qu’Il soit compatissant envers nous,</a:t>
                      </a:r>
                      <a:endParaRPr kumimoji="0" lang="fr-FR" sz="6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nous écoute et nous aide, qu’Il agrée les demandes et les supplications que ses saints Lui adressent continuellement en notre faveur, </a:t>
                      </a:r>
                    </a:p>
                    <a:p>
                      <a:pPr algn="just">
                        <a:lnSpc>
                          <a:spcPct val="115000"/>
                        </a:lnSpc>
                        <a:spcAft>
                          <a:spcPts val="1200"/>
                        </a:spcAft>
                      </a:pPr>
                      <a:r>
                        <a:rPr kumimoji="0" lang="fr-CA" sz="2000" b="1" i="0" u="none" strike="noStrike" kern="1200" cap="none" spc="0" normalizeH="0" baseline="0" dirty="0">
                          <a:ln>
                            <a:noFill/>
                          </a:ln>
                          <a:solidFill>
                            <a:prstClr val="black"/>
                          </a:solidFill>
                          <a:effectLst/>
                          <a:uLnTx/>
                          <a:uFillTx/>
                          <a:latin typeface="Book Antiqua" panose="02040602050305030304" pitchFamily="18" charset="0"/>
                          <a:cs typeface="Arial" panose="020B0604020202020204" pitchFamily="34" charset="0"/>
                        </a:rPr>
                        <a:t>et qu’Il préserve la vie de notre saint père le Pape Abba … et son confrère dans le service apostolique, notre père l’évêque Abba …</a:t>
                      </a: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et qu’Il nous pardonne nos péchés.</a:t>
                      </a: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أطلبوا لكي يرحمنا الله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ويتراءف</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علينا </a:t>
                      </a: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ويسمعنا ويعيننا</a:t>
                      </a:r>
                      <a:r>
                        <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ويقبل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سؤالات</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وطلبات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قديسيه</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منهم بالصلاح عنا في كل حين، </a:t>
                      </a: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EG"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وأن يحفظ حياة و قيام أبينا المكرم البابا الأنبا ... و شريكه في الخدمة الرسولية أبينا الأسقف أنبا ...</a:t>
                      </a:r>
                      <a:r>
                        <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ويغفر لنا خطايانا</a:t>
                      </a:r>
                      <a:endParaRPr kumimoji="0" lang="fr-FR" sz="24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bl>
          </a:graphicData>
        </a:graphic>
      </p:graphicFrame>
      <p:sp>
        <p:nvSpPr>
          <p:cNvPr id="6" name="ZoneTexte 5">
            <a:extLst>
              <a:ext uri="{FF2B5EF4-FFF2-40B4-BE49-F238E27FC236}">
                <a16:creationId xmlns:a16="http://schemas.microsoft.com/office/drawing/2014/main" id="{D9611958-2D87-48E5-A7DD-5D8152617CA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49BAD0CA-A273-4C9C-8510-3C6B6910322C}"/>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204767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1184554918"/>
              </p:ext>
            </p:extLst>
          </p:nvPr>
        </p:nvGraphicFramePr>
        <p:xfrm>
          <a:off x="407368" y="548680"/>
          <a:ext cx="11305251" cy="5823204"/>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p>
                      <a:pPr algn="ctr"/>
                      <a:endParaRPr lang="fr-FR" sz="4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r h="185420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E;be</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vai</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ten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]ho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ouoh</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tentwbh</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ntekmetaga;oc</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pimairwmi</a:t>
                      </a:r>
                      <a:r>
                        <a:rPr lang="fr-FR" sz="1800" b="1" dirty="0">
                          <a:effectLst/>
                          <a:latin typeface="CS Avva Shenouda" panose="020B7200000000000000" pitchFamily="34" charset="0"/>
                          <a:ea typeface="Calibri" panose="020F0502020204030204" pitchFamily="34" charset="0"/>
                          <a:cs typeface="Arial" panose="020B0604020202020204" pitchFamily="34" charset="0"/>
                        </a:rPr>
                        <a:t> @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myic</a:t>
                      </a:r>
                      <a:r>
                        <a:rPr lang="fr-FR" sz="1800" b="1" dirty="0">
                          <a:effectLst/>
                          <a:latin typeface="CS Avva Shenouda" panose="020B7200000000000000" pitchFamily="34" charset="0"/>
                          <a:ea typeface="Calibri" panose="020F0502020204030204" pitchFamily="34" charset="0"/>
                          <a:cs typeface="Arial" panose="020B0604020202020204" pitchFamily="34" charset="0"/>
                        </a:rPr>
                        <a:t> nan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e;renjwk</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ebol</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mpaike</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ehoou</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e;ouab</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vai</a:t>
                      </a:r>
                      <a:r>
                        <a:rPr lang="fr-FR" sz="1800" b="1" dirty="0">
                          <a:effectLst/>
                          <a:latin typeface="CS Avva Shenouda" panose="020B7200000000000000" pitchFamily="34" charset="0"/>
                          <a:ea typeface="Calibri" panose="020F0502020204030204" pitchFamily="34" charset="0"/>
                          <a:cs typeface="Arial" panose="020B0604020202020204" pitchFamily="34" charset="0"/>
                        </a:rPr>
                        <a:t> @ nem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ni`ehoou</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tyrou</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nte</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penwnq</a:t>
                      </a:r>
                      <a:r>
                        <a:rPr lang="fr-FR" sz="1800" b="1" dirty="0">
                          <a:effectLst/>
                          <a:latin typeface="CS Avva Shenouda" panose="020B7200000000000000" pitchFamily="34" charset="0"/>
                          <a:ea typeface="Calibri" panose="020F0502020204030204" pitchFamily="34" charset="0"/>
                          <a:cs typeface="Arial" panose="020B0604020202020204" pitchFamily="34" charset="0"/>
                        </a:rPr>
                        <a:t> @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qen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hiryny</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niben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 nem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tekho</a:t>
                      </a:r>
                      <a:r>
                        <a:rPr lang="fr-FR" sz="1800" b="1" dirty="0">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0"/>
                        </a:spcAft>
                      </a:pPr>
                      <a:endParaRPr lang="fr-FR" sz="18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ÉV;onoc</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piracmoc</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energi`a</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pcatanac</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pco</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[ni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hanrwmi</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euhwou</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ptwnf</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e`pswi</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hanjaji</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nyethyp</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nye;ouwnh</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ebol</a:t>
                      </a:r>
                      <a:endPar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Pour cela, nous implorons Ta bonté, ô Ami du genre humain, donne nous d’achever ce saint jour et tous les jours de notre vie en toute paix dans Ta crainte.</a:t>
                      </a:r>
                    </a:p>
                    <a:p>
                      <a:pPr algn="just">
                        <a:lnSpc>
                          <a:spcPct val="115000"/>
                        </a:lnSpc>
                        <a:spcAft>
                          <a:spcPts val="1200"/>
                        </a:spcAft>
                      </a:pPr>
                      <a:r>
                        <a:rPr lang="fr-FR" sz="2000" b="1" dirty="0">
                          <a:effectLst/>
                          <a:latin typeface="Book Antiqua" panose="02040602050305030304" pitchFamily="18" charset="0"/>
                          <a:ea typeface="Calibri" panose="020F0502020204030204" pitchFamily="34" charset="0"/>
                          <a:cs typeface="Arial" panose="020B0604020202020204" pitchFamily="34" charset="0"/>
                        </a:rPr>
                        <a:t>Toute envie, toute tentation, toute œuvre de  Satan, toute intrigue des hommes méchants, toute   attaque des ennemis visibles et invisibles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من أجل هذا نسأل ونطلب من صلاحك يا محب البشر، امنحنا أن نكمل هذا اليوم المقدس وكل أيام حياتنا بكل سلام مع خوفك</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كل حسد وكل تجربة وكل فعل الشيطان ومؤامرة الناس الأشرار وقيام الأعداء الخفيين والظاهرين </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
        <p:nvSpPr>
          <p:cNvPr id="6" name="ZoneTexte 5">
            <a:extLst>
              <a:ext uri="{FF2B5EF4-FFF2-40B4-BE49-F238E27FC236}">
                <a16:creationId xmlns:a16="http://schemas.microsoft.com/office/drawing/2014/main" id="{4A29BADE-EC5B-4451-B9D6-7C547688B5B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03841600-5B95-427B-9D18-30323F535FD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810626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142895641"/>
              </p:ext>
            </p:extLst>
          </p:nvPr>
        </p:nvGraphicFramePr>
        <p:xfrm>
          <a:off x="407368" y="548681"/>
          <a:ext cx="11305251" cy="6243131"/>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2229873">
                <a:tc>
                  <a:txBody>
                    <a:bodyPr/>
                    <a:lstStyle/>
                    <a:p>
                      <a:pPr algn="just">
                        <a:lnSpc>
                          <a:spcPct val="115000"/>
                        </a:lnSpc>
                        <a:spcAft>
                          <a:spcPts val="0"/>
                        </a:spcAft>
                      </a:pPr>
                      <a:r>
                        <a:rPr lang="fr-FR" sz="1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ÉAlitou</a:t>
                      </a:r>
                      <a:r>
                        <a:rPr lang="fr-FR" sz="1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ebolharon</a:t>
                      </a:r>
                      <a:endParaRPr lang="fr-FR" sz="1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lang="fr-FR" sz="12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ebolha</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peklaoc</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tyrf</a:t>
                      </a:r>
                      <a:endPar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lang="fr-FR" sz="11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pt-B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 `ebolha paima `e;ouab `ntak vai</a:t>
                      </a:r>
                    </a:p>
                    <a:p>
                      <a:pPr algn="just">
                        <a:lnSpc>
                          <a:spcPct val="115000"/>
                        </a:lnSpc>
                        <a:spcAft>
                          <a:spcPts val="0"/>
                        </a:spcAft>
                      </a:pPr>
                      <a:endParaRPr lang="pt-BR" sz="105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en-US" sz="1800" b="1" kern="1200" dirty="0">
                          <a:solidFill>
                            <a:schemeClr val="lt1"/>
                          </a:solidFill>
                          <a:effectLst/>
                          <a:latin typeface="+mn-lt"/>
                          <a:ea typeface="+mn-ea"/>
                          <a:cs typeface="+mn-cs"/>
                        </a:rPr>
                        <a:t>.</a:t>
                      </a:r>
                    </a:p>
                    <a:p>
                      <a:pPr algn="just">
                        <a:lnSpc>
                          <a:spcPct val="115000"/>
                        </a:lnSpc>
                        <a:spcAft>
                          <a:spcPts val="0"/>
                        </a:spcAft>
                      </a:pPr>
                      <a:endParaRPr lang="en-US" sz="1800" b="1" kern="1200" dirty="0">
                        <a:solidFill>
                          <a:schemeClr val="lt1"/>
                        </a:solidFill>
                        <a:effectLst/>
                        <a:latin typeface="+mn-lt"/>
                        <a:ea typeface="+mn-ea"/>
                        <a:cs typeface="+mn-cs"/>
                      </a:endParaRPr>
                    </a:p>
                    <a:p>
                      <a:pPr algn="just">
                        <a:lnSpc>
                          <a:spcPct val="115000"/>
                        </a:lnSpc>
                        <a:spcAft>
                          <a:spcPts val="0"/>
                        </a:spcAft>
                      </a:pPr>
                      <a:endPar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éloigne les de nous</a:t>
                      </a:r>
                    </a:p>
                    <a:p>
                      <a:pPr algn="just">
                        <a:lnSpc>
                          <a:spcPct val="115000"/>
                        </a:lnSpc>
                        <a:spcAft>
                          <a:spcPts val="1200"/>
                        </a:spcAft>
                      </a:pPr>
                      <a:r>
                        <a:rPr lang="fr-FR" sz="20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et de tout ton peuple</a:t>
                      </a:r>
                    </a:p>
                    <a:p>
                      <a:pPr algn="just">
                        <a:lnSpc>
                          <a:spcPct val="115000"/>
                        </a:lnSpc>
                        <a:spcAft>
                          <a:spcPts val="1200"/>
                        </a:spcAft>
                      </a:pPr>
                      <a:r>
                        <a:rPr lang="fr-FR" sz="20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et de ce lieu saint qui est à Toi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انزعها عنا</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وعن سائر شعبك</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وعن موضعك المقدس هذا </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2293212">
                <a:tc rowSpan="2">
                  <a:txBody>
                    <a:bodyPr/>
                    <a:lstStyle/>
                    <a:p>
                      <a:pPr algn="just">
                        <a:lnSpc>
                          <a:spcPct val="115000"/>
                        </a:lnSpc>
                        <a:spcAft>
                          <a:spcPts val="0"/>
                        </a:spcAft>
                      </a:pP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 de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e;naneu</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nyeternofri</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cahni</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 je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n;ok</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etak</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mpiersisi</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ehwmi</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ejen</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nihof</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niÉ</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ly</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ejen</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jom</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tyrc</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pijaji</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b="1" kern="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Comble-nous de tous les biens et de tous les dons convenables car c’est Toi qui nous as donné le pouvoir de fouler aux pieds les serpents, les scorpions et toute la puissance de l’ennemi.</a:t>
                      </a:r>
                      <a:endParaRPr lang="fr-FR" sz="20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أما الصالحات والنافعات، فارزقنا إياها،</a:t>
                      </a:r>
                      <a:r>
                        <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لأنك أنت الذي أعطيتنا السلطان أن ندوس على الحيات والعقارب وعلى كل قوة العدو </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4093717"/>
                  </a:ext>
                </a:extLst>
              </a:tr>
              <a:tr h="1309562">
                <a:tc vMerge="1">
                  <a:txBody>
                    <a:bodyPr/>
                    <a:lstStyle/>
                    <a:p>
                      <a:pPr algn="just">
                        <a:lnSpc>
                          <a:spcPct val="115000"/>
                        </a:lnSpc>
                        <a:spcAft>
                          <a:spcPts val="0"/>
                        </a:spcAft>
                      </a:pPr>
                      <a:endPar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endParaRPr lang="fr-FR" sz="20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justLow" rtl="1">
                        <a:lnSpc>
                          <a:spcPct val="115000"/>
                        </a:lnSpc>
                        <a:spcAft>
                          <a:spcPts val="1000"/>
                        </a:spcAft>
                      </a:pPr>
                      <a:endParaRPr lang="fr-FR" sz="1200" dirty="0">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9217126"/>
                  </a:ext>
                </a:extLst>
              </a:tr>
            </a:tbl>
          </a:graphicData>
        </a:graphic>
      </p:graphicFrame>
      <p:sp>
        <p:nvSpPr>
          <p:cNvPr id="6" name="ZoneTexte 5">
            <a:extLst>
              <a:ext uri="{FF2B5EF4-FFF2-40B4-BE49-F238E27FC236}">
                <a16:creationId xmlns:a16="http://schemas.microsoft.com/office/drawing/2014/main" id="{B076DB4B-B018-4442-9C83-DE12CAE1EDE9}"/>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EB873579-6D97-4E34-ADE8-59C6ED967AE6}"/>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413554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p:cNvSpPr txBox="1"/>
          <p:nvPr/>
        </p:nvSpPr>
        <p:spPr>
          <a:xfrm>
            <a:off x="7454847" y="1660386"/>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3"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صلاة الشكر</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5" action="ppaction://hlinksldjump"/>
              </a:rPr>
              <a:t>المزمور الخمسون</a:t>
            </a:r>
            <a:endParaRPr lang="fr-FR" sz="2800" b="1" dirty="0"/>
          </a:p>
          <a:p>
            <a:pPr marL="571500" lvl="0" indent="-571500" algn="r" rtl="1">
              <a:spcBef>
                <a:spcPts val="600"/>
              </a:spcBef>
              <a:spcAft>
                <a:spcPts val="600"/>
              </a:spcAft>
              <a:buFont typeface="Wingdings" panose="05000000000000000000" pitchFamily="2" charset="2"/>
              <a:buChar char="v"/>
            </a:pPr>
            <a:r>
              <a:rPr lang="fr-FR" sz="2800" b="1" dirty="0" err="1">
                <a:latin typeface="Athanasius" pitchFamily="2" charset="0"/>
                <a:hlinkClick r:id="rId6" action="ppaction://hlinksldjump"/>
              </a:rPr>
              <a:t>Eqbe</a:t>
            </a:r>
            <a:r>
              <a:rPr lang="fr-FR" sz="2800" b="1" dirty="0">
                <a:latin typeface="Athanasius" pitchFamily="2" charset="0"/>
                <a:hlinkClick r:id="rId6" action="ppaction://hlinksldjump"/>
              </a:rPr>
              <a:t> ;`</a:t>
            </a:r>
            <a:r>
              <a:rPr lang="fr-FR" sz="2800" b="1" dirty="0" err="1">
                <a:latin typeface="Athanasius" pitchFamily="2" charset="0"/>
                <a:hlinkClick r:id="rId6" action="ppaction://hlinksldjump"/>
              </a:rPr>
              <a:t>anactacic</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err="1">
                <a:hlinkClick r:id="rId7" action="ppaction://hlinksldjump"/>
              </a:rPr>
              <a:t>أوشية</a:t>
            </a:r>
            <a:r>
              <a:rPr lang="ar-EG" sz="2800" b="1" dirty="0">
                <a:hlinkClick r:id="rId7" action="ppaction://hlinksldjump"/>
              </a:rPr>
              <a:t> الراقدين</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807228"/>
            <a:ext cx="10945217" cy="893580"/>
          </a:xfrm>
        </p:spPr>
        <p:txBody>
          <a:bodyPr>
            <a:noAutofit/>
          </a:bodyPr>
          <a:lstStyle/>
          <a:p>
            <a:r>
              <a:rPr lang="fr-FR" sz="2400" b="1" dirty="0">
                <a:solidFill>
                  <a:srgbClr val="C00000"/>
                </a:solidFill>
                <a:latin typeface="Castellar" panose="020A0402060406010301" pitchFamily="18" charset="0"/>
              </a:rPr>
              <a:t>Prières des funérailles générales</a:t>
            </a:r>
            <a:br>
              <a:rPr lang="fr-FR" sz="2400" b="1" dirty="0">
                <a:solidFill>
                  <a:srgbClr val="C00000"/>
                </a:solidFill>
                <a:latin typeface="Castellar" panose="020A0402060406010301" pitchFamily="18" charset="0"/>
              </a:rPr>
            </a:br>
            <a:r>
              <a:rPr lang="ar-SA" sz="2400" b="1" dirty="0">
                <a:solidFill>
                  <a:srgbClr val="C00000"/>
                </a:solidFill>
                <a:latin typeface="Times New Roman" panose="02020603050405020304" pitchFamily="18" charset="0"/>
              </a:rPr>
              <a:t>صلاة </a:t>
            </a:r>
            <a:r>
              <a:rPr lang="ar-SA" sz="2400" b="1" dirty="0" err="1">
                <a:solidFill>
                  <a:srgbClr val="C00000"/>
                </a:solidFill>
                <a:latin typeface="Times New Roman" panose="02020603050405020304" pitchFamily="18" charset="0"/>
              </a:rPr>
              <a:t>التجنيز</a:t>
            </a:r>
            <a:r>
              <a:rPr lang="ar-SA" sz="2400" b="1" dirty="0">
                <a:solidFill>
                  <a:srgbClr val="C00000"/>
                </a:solidFill>
                <a:latin typeface="Times New Roman" panose="02020603050405020304" pitchFamily="18" charset="0"/>
              </a:rPr>
              <a:t> العام</a:t>
            </a:r>
            <a:br>
              <a:rPr lang="ar-SA" sz="2400" b="1" dirty="0">
                <a:solidFill>
                  <a:srgbClr val="C00000"/>
                </a:solidFill>
                <a:latin typeface="Times New Roman" panose="02020603050405020304" pitchFamily="18" charset="0"/>
              </a:rPr>
            </a:br>
            <a:endParaRPr lang="fr-FR" sz="2400" b="1" dirty="0">
              <a:solidFill>
                <a:srgbClr val="C00000"/>
              </a:solidFill>
              <a:latin typeface="Castellar" panose="020A0402060406010301" pitchFamily="18" charset="0"/>
            </a:endParaRP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3" action="ppaction://hlinksldjump"/>
              </a:rPr>
              <a:t>Prophétie</a:t>
            </a:r>
            <a:endParaRPr lang="fr-FR" sz="2800" b="1" dirty="0"/>
          </a:p>
          <a:p>
            <a:pPr>
              <a:buFont typeface="Wingdings" panose="05000000000000000000" pitchFamily="2" charset="2"/>
              <a:buChar char="v"/>
            </a:pPr>
            <a:r>
              <a:rPr lang="fr-FR" sz="2800" b="1" dirty="0"/>
              <a:t> </a:t>
            </a:r>
            <a:r>
              <a:rPr lang="fr-FR" sz="2800" b="1" u="sng" dirty="0"/>
              <a:t>Prière </a:t>
            </a:r>
            <a:r>
              <a:rPr lang="fr-FR" sz="2800" b="1" u="sng" dirty="0">
                <a:hlinkClick r:id="rId4" action="ppaction://hlinksldjump"/>
              </a:rPr>
              <a:t>d’action</a:t>
            </a:r>
            <a:r>
              <a:rPr lang="fr-FR" sz="2800" b="1" u="sng" dirty="0"/>
              <a:t> de grâce</a:t>
            </a:r>
          </a:p>
          <a:p>
            <a:pPr>
              <a:buFont typeface="Wingdings" panose="05000000000000000000" pitchFamily="2" charset="2"/>
              <a:buChar char="v"/>
            </a:pPr>
            <a:r>
              <a:rPr lang="fr-FR" sz="2800" b="1" dirty="0"/>
              <a:t> </a:t>
            </a:r>
            <a:r>
              <a:rPr lang="fr-FR" sz="2800" b="1" dirty="0">
                <a:hlinkClick r:id="rId5" action="ppaction://hlinksldjump"/>
              </a:rPr>
              <a:t>Psaume 50</a:t>
            </a:r>
            <a:endParaRPr lang="fr-FR" sz="2800" b="1" dirty="0"/>
          </a:p>
          <a:p>
            <a:pPr>
              <a:buFont typeface="Wingdings" panose="05000000000000000000" pitchFamily="2" charset="2"/>
              <a:buChar char="v"/>
            </a:pPr>
            <a:r>
              <a:rPr lang="fr-FR" sz="2800" b="1" dirty="0">
                <a:hlinkClick r:id="rId6" action="ppaction://hlinksldjump"/>
              </a:rPr>
              <a:t> </a:t>
            </a:r>
            <a:r>
              <a:rPr lang="fr-FR" sz="2800" b="1" dirty="0" err="1">
                <a:latin typeface="Athanasius" pitchFamily="2" charset="0"/>
                <a:hlinkClick r:id="rId6" action="ppaction://hlinksldjump"/>
              </a:rPr>
              <a:t>Eqbe</a:t>
            </a:r>
            <a:r>
              <a:rPr lang="fr-FR" sz="2800" b="1" dirty="0">
                <a:latin typeface="Athanasius" pitchFamily="2" charset="0"/>
                <a:hlinkClick r:id="rId6" action="ppaction://hlinksldjump"/>
              </a:rPr>
              <a:t> ;`</a:t>
            </a:r>
            <a:r>
              <a:rPr lang="fr-FR" sz="2800" b="1" dirty="0" err="1">
                <a:latin typeface="Athanasius" pitchFamily="2" charset="0"/>
                <a:hlinkClick r:id="rId6" action="ppaction://hlinksldjump"/>
              </a:rPr>
              <a:t>anactacic</a:t>
            </a:r>
            <a:endParaRPr lang="fr-FR" sz="2800" b="1" dirty="0"/>
          </a:p>
          <a:p>
            <a:pPr>
              <a:buFont typeface="Wingdings" panose="05000000000000000000" pitchFamily="2" charset="2"/>
              <a:buChar char="v"/>
            </a:pPr>
            <a:r>
              <a:rPr lang="fr-FR" sz="2800" b="1" dirty="0">
                <a:hlinkClick r:id="rId7" action="ppaction://hlinksldjump"/>
              </a:rPr>
              <a:t> Oraison des défunts</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496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096" y="692696"/>
            <a:ext cx="4531205" cy="1892826"/>
          </a:xfrm>
          <a:prstGeom prst="rect">
            <a:avLst/>
          </a:prstGeom>
        </p:spPr>
        <p:txBody>
          <a:bodyPr wrap="square">
            <a:spAutoFit/>
          </a:bodyPr>
          <a:lstStyle/>
          <a:p>
            <a:pPr algn="just" rtl="1"/>
            <a:r>
              <a:rPr lang="ar-AE" sz="3900" b="1" dirty="0"/>
              <a:t>تعالوا فلنسجد، للثالوث القدوس، الذي هو الأب والابن، والروح القدس.</a:t>
            </a:r>
            <a:endParaRPr lang="fr-FR" sz="3900" b="1" dirty="0"/>
          </a:p>
        </p:txBody>
      </p:sp>
      <p:sp>
        <p:nvSpPr>
          <p:cNvPr id="6" name="Rectangle 5"/>
          <p:cNvSpPr/>
          <p:nvPr/>
        </p:nvSpPr>
        <p:spPr>
          <a:xfrm>
            <a:off x="695400" y="692696"/>
            <a:ext cx="5256584" cy="2308324"/>
          </a:xfrm>
          <a:prstGeom prst="rect">
            <a:avLst/>
          </a:prstGeom>
        </p:spPr>
        <p:txBody>
          <a:bodyPr wrap="square">
            <a:spAutoFit/>
          </a:bodyPr>
          <a:lstStyle/>
          <a:p>
            <a:pPr algn="just"/>
            <a:r>
              <a:rPr lang="pt-BR" sz="3600" b="1" dirty="0">
                <a:latin typeface="Athanasius" pitchFamily="2" charset="0"/>
              </a:rPr>
              <a:t>Amwini marenouw]t &gt;  `n:`triac eqouab &gt; `ete `Viwt nem `P]hri &gt; nem Pi`pneuma eqouab.</a:t>
            </a:r>
            <a:endParaRPr lang="fr-FR" sz="3600" b="1" dirty="0">
              <a:latin typeface="Athanasius" pitchFamily="2" charset="0"/>
            </a:endParaRPr>
          </a:p>
        </p:txBody>
      </p:sp>
      <p:sp>
        <p:nvSpPr>
          <p:cNvPr id="7" name="Rectangle 6"/>
          <p:cNvSpPr/>
          <p:nvPr/>
        </p:nvSpPr>
        <p:spPr>
          <a:xfrm>
            <a:off x="2891644" y="4149080"/>
            <a:ext cx="6408712" cy="2062103"/>
          </a:xfrm>
          <a:prstGeom prst="rect">
            <a:avLst/>
          </a:prstGeom>
        </p:spPr>
        <p:txBody>
          <a:bodyPr wrap="square">
            <a:spAutoFit/>
          </a:bodyPr>
          <a:lstStyle/>
          <a:p>
            <a:pPr algn="ctr"/>
            <a:r>
              <a:rPr lang="fr-FR" sz="3200" b="1" dirty="0">
                <a:latin typeface="Book Antiqua" pitchFamily="18" charset="0"/>
              </a:rPr>
              <a:t>Venez, prosternons-nous </a:t>
            </a:r>
          </a:p>
          <a:p>
            <a:pPr algn="ctr"/>
            <a:r>
              <a:rPr lang="fr-FR" sz="3200" b="1" dirty="0">
                <a:latin typeface="Book Antiqua" pitchFamily="18" charset="0"/>
              </a:rPr>
              <a:t>devant la </a:t>
            </a:r>
          </a:p>
          <a:p>
            <a:pPr algn="ctr"/>
            <a:r>
              <a:rPr lang="fr-FR" sz="3200" b="1" dirty="0">
                <a:latin typeface="Book Antiqua" pitchFamily="18" charset="0"/>
              </a:rPr>
              <a:t>Sainte Trinité : </a:t>
            </a:r>
          </a:p>
          <a:p>
            <a:pPr algn="ctr"/>
            <a:r>
              <a:rPr lang="fr-FR" sz="3200" b="1" dirty="0">
                <a:latin typeface="Book Antiqua" pitchFamily="18" charset="0"/>
              </a:rPr>
              <a:t>Père, Fils et Saint Esprit.</a:t>
            </a:r>
          </a:p>
        </p:txBody>
      </p:sp>
      <p:sp>
        <p:nvSpPr>
          <p:cNvPr id="10" name="ZoneTexte 9">
            <a:extLst>
              <a:ext uri="{FF2B5EF4-FFF2-40B4-BE49-F238E27FC236}">
                <a16:creationId xmlns:a16="http://schemas.microsoft.com/office/drawing/2014/main" id="{1CF219A6-1177-4DFE-9298-D37E5C948A3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1" name="Rectangle 74">
            <a:extLst>
              <a:ext uri="{FF2B5EF4-FFF2-40B4-BE49-F238E27FC236}">
                <a16:creationId xmlns:a16="http://schemas.microsoft.com/office/drawing/2014/main" id="{E770016D-E2EB-4606-B72D-3070B0EED21E}"/>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86614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096" y="692696"/>
            <a:ext cx="4531205" cy="1292662"/>
          </a:xfrm>
          <a:prstGeom prst="rect">
            <a:avLst/>
          </a:prstGeom>
        </p:spPr>
        <p:txBody>
          <a:bodyPr wrap="square">
            <a:spAutoFit/>
          </a:bodyPr>
          <a:lstStyle/>
          <a:p>
            <a:pPr algn="just" rtl="1"/>
            <a:r>
              <a:rPr lang="ar-AE" sz="3900" b="1" dirty="0"/>
              <a:t>نحن الشعوب المسيحيين، لأن هذا هو إلهنا الحقيقي.</a:t>
            </a:r>
            <a:endParaRPr lang="fr-FR" sz="3900" b="1" dirty="0"/>
          </a:p>
        </p:txBody>
      </p:sp>
      <p:sp>
        <p:nvSpPr>
          <p:cNvPr id="6" name="Rectangle 5"/>
          <p:cNvSpPr/>
          <p:nvPr/>
        </p:nvSpPr>
        <p:spPr>
          <a:xfrm>
            <a:off x="695400" y="692696"/>
            <a:ext cx="5256584" cy="1754326"/>
          </a:xfrm>
          <a:prstGeom prst="rect">
            <a:avLst/>
          </a:prstGeom>
        </p:spPr>
        <p:txBody>
          <a:bodyPr wrap="square">
            <a:spAutoFit/>
          </a:bodyPr>
          <a:lstStyle/>
          <a:p>
            <a:pPr algn="just"/>
            <a:r>
              <a:rPr lang="pt-BR" sz="3600" b="1" dirty="0">
                <a:latin typeface="Athanasius" pitchFamily="2" charset="0"/>
              </a:rPr>
              <a:t>Anon 'a nilaoc &gt; `n`xrictianoc &gt; vai gar pe Pennou; &gt; `n`alhqinoc</a:t>
            </a:r>
            <a:endParaRPr lang="fr-FR" sz="3600" b="1" dirty="0">
              <a:latin typeface="Athanasius" pitchFamily="2" charset="0"/>
            </a:endParaRPr>
          </a:p>
        </p:txBody>
      </p:sp>
      <p:sp>
        <p:nvSpPr>
          <p:cNvPr id="7" name="Rectangle 6"/>
          <p:cNvSpPr/>
          <p:nvPr/>
        </p:nvSpPr>
        <p:spPr>
          <a:xfrm>
            <a:off x="2891644" y="4149080"/>
            <a:ext cx="6408712" cy="2062103"/>
          </a:xfrm>
          <a:prstGeom prst="rect">
            <a:avLst/>
          </a:prstGeom>
        </p:spPr>
        <p:txBody>
          <a:bodyPr wrap="square">
            <a:spAutoFit/>
          </a:bodyPr>
          <a:lstStyle/>
          <a:p>
            <a:pPr algn="ctr"/>
            <a:r>
              <a:rPr lang="fr-FR" sz="3200" b="1" dirty="0">
                <a:latin typeface="Book Antiqua" pitchFamily="18" charset="0"/>
              </a:rPr>
              <a:t>Nous les peuples </a:t>
            </a:r>
          </a:p>
          <a:p>
            <a:pPr algn="ctr"/>
            <a:r>
              <a:rPr lang="fr-FR" sz="3200" b="1" dirty="0">
                <a:latin typeface="Book Antiqua" pitchFamily="18" charset="0"/>
              </a:rPr>
              <a:t>chrétiens, car </a:t>
            </a:r>
          </a:p>
          <a:p>
            <a:pPr algn="ctr"/>
            <a:r>
              <a:rPr lang="fr-FR" sz="3200" b="1" dirty="0">
                <a:latin typeface="Book Antiqua" pitchFamily="18" charset="0"/>
              </a:rPr>
              <a:t>Il est notre </a:t>
            </a:r>
          </a:p>
          <a:p>
            <a:pPr algn="ctr"/>
            <a:r>
              <a:rPr lang="fr-FR" sz="3200" b="1" dirty="0">
                <a:latin typeface="Book Antiqua" pitchFamily="18" charset="0"/>
              </a:rPr>
              <a:t>vrai Dieu</a:t>
            </a:r>
          </a:p>
        </p:txBody>
      </p:sp>
      <p:sp>
        <p:nvSpPr>
          <p:cNvPr id="10" name="ZoneTexte 9">
            <a:extLst>
              <a:ext uri="{FF2B5EF4-FFF2-40B4-BE49-F238E27FC236}">
                <a16:creationId xmlns:a16="http://schemas.microsoft.com/office/drawing/2014/main" id="{1CF219A6-1177-4DFE-9298-D37E5C948A3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1" name="Rectangle 74">
            <a:extLst>
              <a:ext uri="{FF2B5EF4-FFF2-40B4-BE49-F238E27FC236}">
                <a16:creationId xmlns:a16="http://schemas.microsoft.com/office/drawing/2014/main" id="{E770016D-E2EB-4606-B72D-3070B0EED21E}"/>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68913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096" y="692696"/>
            <a:ext cx="4531205" cy="1892826"/>
          </a:xfrm>
          <a:prstGeom prst="rect">
            <a:avLst/>
          </a:prstGeom>
        </p:spPr>
        <p:txBody>
          <a:bodyPr wrap="square">
            <a:spAutoFit/>
          </a:bodyPr>
          <a:lstStyle/>
          <a:p>
            <a:pPr algn="just" rtl="1"/>
            <a:r>
              <a:rPr lang="ar-AE" sz="3900" b="1" dirty="0"/>
              <a:t>لنا رجاء، في القديسة مريم، الله يرحمنا، بشفاعاتها.</a:t>
            </a:r>
            <a:endParaRPr lang="fr-FR" sz="3900" b="1" dirty="0"/>
          </a:p>
        </p:txBody>
      </p:sp>
      <p:sp>
        <p:nvSpPr>
          <p:cNvPr id="6" name="Rectangle 5"/>
          <p:cNvSpPr/>
          <p:nvPr/>
        </p:nvSpPr>
        <p:spPr>
          <a:xfrm>
            <a:off x="695400" y="692696"/>
            <a:ext cx="5256584" cy="1754326"/>
          </a:xfrm>
          <a:prstGeom prst="rect">
            <a:avLst/>
          </a:prstGeom>
        </p:spPr>
        <p:txBody>
          <a:bodyPr wrap="square">
            <a:spAutoFit/>
          </a:bodyPr>
          <a:lstStyle/>
          <a:p>
            <a:pPr algn="just"/>
            <a:r>
              <a:rPr lang="pt-BR" sz="3600" b="1" dirty="0">
                <a:latin typeface="Athanasius" pitchFamily="2" charset="0"/>
              </a:rPr>
              <a:t>Ouon ou\elpic `ntan &gt; ‘'en qheqouab Marièa &gt; `ere `V; nai nan&gt; \iten nec`precbia.</a:t>
            </a:r>
            <a:endParaRPr lang="fr-FR" sz="3600" b="1" dirty="0">
              <a:latin typeface="Athanasius" pitchFamily="2" charset="0"/>
            </a:endParaRPr>
          </a:p>
        </p:txBody>
      </p:sp>
      <p:sp>
        <p:nvSpPr>
          <p:cNvPr id="7" name="Rectangle 6"/>
          <p:cNvSpPr/>
          <p:nvPr/>
        </p:nvSpPr>
        <p:spPr>
          <a:xfrm>
            <a:off x="2891644" y="4149080"/>
            <a:ext cx="6408712" cy="2062103"/>
          </a:xfrm>
          <a:prstGeom prst="rect">
            <a:avLst/>
          </a:prstGeom>
        </p:spPr>
        <p:txBody>
          <a:bodyPr wrap="square">
            <a:spAutoFit/>
          </a:bodyPr>
          <a:lstStyle/>
          <a:p>
            <a:pPr algn="ctr"/>
            <a:r>
              <a:rPr lang="fr-FR" sz="3200" b="1" dirty="0">
                <a:latin typeface="Book Antiqua" pitchFamily="18" charset="0"/>
              </a:rPr>
              <a:t>Nous espérons en </a:t>
            </a:r>
          </a:p>
          <a:p>
            <a:pPr algn="ctr"/>
            <a:r>
              <a:rPr lang="fr-FR" sz="3200" b="1" dirty="0">
                <a:latin typeface="Book Antiqua" pitchFamily="18" charset="0"/>
              </a:rPr>
              <a:t>sainte Marie, que Dieu </a:t>
            </a:r>
          </a:p>
          <a:p>
            <a:pPr algn="ctr"/>
            <a:r>
              <a:rPr lang="fr-FR" sz="3200" b="1" dirty="0">
                <a:latin typeface="Book Antiqua" pitchFamily="18" charset="0"/>
              </a:rPr>
              <a:t>nous prenne en miséricorde </a:t>
            </a:r>
          </a:p>
          <a:p>
            <a:pPr algn="ctr"/>
            <a:r>
              <a:rPr lang="fr-FR" sz="3200" b="1" dirty="0">
                <a:latin typeface="Book Antiqua" pitchFamily="18" charset="0"/>
              </a:rPr>
              <a:t>par son intercession.</a:t>
            </a:r>
          </a:p>
        </p:txBody>
      </p:sp>
      <p:sp>
        <p:nvSpPr>
          <p:cNvPr id="10" name="ZoneTexte 9">
            <a:extLst>
              <a:ext uri="{FF2B5EF4-FFF2-40B4-BE49-F238E27FC236}">
                <a16:creationId xmlns:a16="http://schemas.microsoft.com/office/drawing/2014/main" id="{1CF219A6-1177-4DFE-9298-D37E5C948A3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1" name="Rectangle 74">
            <a:extLst>
              <a:ext uri="{FF2B5EF4-FFF2-40B4-BE49-F238E27FC236}">
                <a16:creationId xmlns:a16="http://schemas.microsoft.com/office/drawing/2014/main" id="{E770016D-E2EB-4606-B72D-3070B0EED21E}"/>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444686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096" y="692696"/>
            <a:ext cx="4531205" cy="1892826"/>
          </a:xfrm>
          <a:prstGeom prst="rect">
            <a:avLst/>
          </a:prstGeom>
        </p:spPr>
        <p:txBody>
          <a:bodyPr wrap="square">
            <a:spAutoFit/>
          </a:bodyPr>
          <a:lstStyle/>
          <a:p>
            <a:pPr algn="just" rtl="1"/>
            <a:r>
              <a:rPr lang="ar-AE" sz="3900" b="1" dirty="0"/>
              <a:t>كل هدوء، في العالم، من قبل صلاة، القديسة مريم العذراء</a:t>
            </a:r>
            <a:endParaRPr lang="fr-FR" sz="3900" b="1" dirty="0"/>
          </a:p>
        </p:txBody>
      </p:sp>
      <p:sp>
        <p:nvSpPr>
          <p:cNvPr id="6" name="Rectangle 5"/>
          <p:cNvSpPr/>
          <p:nvPr/>
        </p:nvSpPr>
        <p:spPr>
          <a:xfrm>
            <a:off x="695400" y="692696"/>
            <a:ext cx="5256584" cy="2308324"/>
          </a:xfrm>
          <a:prstGeom prst="rect">
            <a:avLst/>
          </a:prstGeom>
        </p:spPr>
        <p:txBody>
          <a:bodyPr wrap="square">
            <a:spAutoFit/>
          </a:bodyPr>
          <a:lstStyle/>
          <a:p>
            <a:pPr algn="just"/>
            <a:r>
              <a:rPr lang="pt-BR" sz="3600" b="1" dirty="0">
                <a:latin typeface="Athanasius" pitchFamily="2" charset="0"/>
              </a:rPr>
              <a:t>Ouon oumetcemnoc&gt; `n`\rhi 'en pikocmoc `ebol \iten pi`]lhl &gt; `nte ;`agia Maria :parqenoc.</a:t>
            </a:r>
            <a:endParaRPr lang="fr-FR" sz="3600" b="1" dirty="0">
              <a:latin typeface="Athanasius" pitchFamily="2" charset="0"/>
            </a:endParaRPr>
          </a:p>
        </p:txBody>
      </p:sp>
      <p:sp>
        <p:nvSpPr>
          <p:cNvPr id="7" name="Rectangle 6"/>
          <p:cNvSpPr/>
          <p:nvPr/>
        </p:nvSpPr>
        <p:spPr>
          <a:xfrm>
            <a:off x="2891644" y="4149080"/>
            <a:ext cx="6408712" cy="2062103"/>
          </a:xfrm>
          <a:prstGeom prst="rect">
            <a:avLst/>
          </a:prstGeom>
        </p:spPr>
        <p:txBody>
          <a:bodyPr wrap="square">
            <a:spAutoFit/>
          </a:bodyPr>
          <a:lstStyle/>
          <a:p>
            <a:pPr algn="ctr"/>
            <a:r>
              <a:rPr lang="fr-FR" sz="3200" b="1" dirty="0">
                <a:latin typeface="Book Antiqua" pitchFamily="18" charset="0"/>
              </a:rPr>
              <a:t>Tout calme sur terre </a:t>
            </a:r>
          </a:p>
          <a:p>
            <a:pPr algn="ctr"/>
            <a:r>
              <a:rPr lang="fr-FR" sz="3200" b="1" dirty="0">
                <a:latin typeface="Book Antiqua" pitchFamily="18" charset="0"/>
              </a:rPr>
              <a:t>est dû à la prière </a:t>
            </a:r>
          </a:p>
          <a:p>
            <a:pPr algn="ctr"/>
            <a:r>
              <a:rPr lang="fr-FR" sz="3200" b="1" dirty="0">
                <a:latin typeface="Book Antiqua" pitchFamily="18" charset="0"/>
              </a:rPr>
              <a:t>de la sainte </a:t>
            </a:r>
          </a:p>
          <a:p>
            <a:pPr algn="ctr"/>
            <a:r>
              <a:rPr lang="fr-FR" sz="3200" b="1" dirty="0">
                <a:latin typeface="Book Antiqua" pitchFamily="18" charset="0"/>
              </a:rPr>
              <a:t>Vierge Marie.</a:t>
            </a:r>
          </a:p>
        </p:txBody>
      </p:sp>
      <p:sp>
        <p:nvSpPr>
          <p:cNvPr id="10" name="ZoneTexte 9">
            <a:extLst>
              <a:ext uri="{FF2B5EF4-FFF2-40B4-BE49-F238E27FC236}">
                <a16:creationId xmlns:a16="http://schemas.microsoft.com/office/drawing/2014/main" id="{1CF219A6-1177-4DFE-9298-D37E5C948A3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1" name="Rectangle 74">
            <a:extLst>
              <a:ext uri="{FF2B5EF4-FFF2-40B4-BE49-F238E27FC236}">
                <a16:creationId xmlns:a16="http://schemas.microsoft.com/office/drawing/2014/main" id="{E770016D-E2EB-4606-B72D-3070B0EED21E}"/>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4115337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096" y="692696"/>
            <a:ext cx="4531205" cy="1892826"/>
          </a:xfrm>
          <a:prstGeom prst="rect">
            <a:avLst/>
          </a:prstGeom>
        </p:spPr>
        <p:txBody>
          <a:bodyPr wrap="square">
            <a:spAutoFit/>
          </a:bodyPr>
          <a:lstStyle/>
          <a:p>
            <a:pPr algn="just" rtl="1"/>
            <a:r>
              <a:rPr lang="ar-AE" sz="3900" b="1" dirty="0"/>
              <a:t>مراحمك يا إلهي غير محصاة وكثيرة جداً </a:t>
            </a:r>
            <a:r>
              <a:rPr lang="ar-AE" sz="3900" b="1" dirty="0" err="1"/>
              <a:t>هى</a:t>
            </a:r>
            <a:r>
              <a:rPr lang="ar-AE" sz="3900" b="1" dirty="0"/>
              <a:t> </a:t>
            </a:r>
            <a:r>
              <a:rPr lang="ar-AE" sz="3900" b="1" dirty="0" err="1"/>
              <a:t>رأفاتك</a:t>
            </a:r>
            <a:r>
              <a:rPr lang="ar-AE" sz="3900" b="1" dirty="0"/>
              <a:t>.</a:t>
            </a:r>
            <a:endParaRPr lang="fr-FR" sz="3900" b="1" dirty="0"/>
          </a:p>
        </p:txBody>
      </p:sp>
      <p:sp>
        <p:nvSpPr>
          <p:cNvPr id="6" name="Rectangle 5"/>
          <p:cNvSpPr/>
          <p:nvPr/>
        </p:nvSpPr>
        <p:spPr>
          <a:xfrm>
            <a:off x="695400" y="692696"/>
            <a:ext cx="5256584" cy="2308324"/>
          </a:xfrm>
          <a:prstGeom prst="rect">
            <a:avLst/>
          </a:prstGeom>
        </p:spPr>
        <p:txBody>
          <a:bodyPr wrap="square">
            <a:spAutoFit/>
          </a:bodyPr>
          <a:lstStyle/>
          <a:p>
            <a:pPr algn="just"/>
            <a:r>
              <a:rPr lang="pt-BR" sz="3600" b="1" dirty="0">
                <a:latin typeface="Athanasius" pitchFamily="2" charset="0"/>
              </a:rPr>
              <a:t>Neknai `w Panou; &gt; \anat]i`hpi `mmwou &gt; ceo] `ema]w &gt; `nje nekmet]en\ht.</a:t>
            </a:r>
            <a:endParaRPr lang="fr-FR" sz="3600" b="1" dirty="0">
              <a:latin typeface="Athanasius" pitchFamily="2" charset="0"/>
            </a:endParaRPr>
          </a:p>
        </p:txBody>
      </p:sp>
      <p:sp>
        <p:nvSpPr>
          <p:cNvPr id="7" name="Rectangle 6"/>
          <p:cNvSpPr/>
          <p:nvPr/>
        </p:nvSpPr>
        <p:spPr>
          <a:xfrm>
            <a:off x="2891644" y="4149080"/>
            <a:ext cx="6408712" cy="2062103"/>
          </a:xfrm>
          <a:prstGeom prst="rect">
            <a:avLst/>
          </a:prstGeom>
        </p:spPr>
        <p:txBody>
          <a:bodyPr wrap="square">
            <a:spAutoFit/>
          </a:bodyPr>
          <a:lstStyle/>
          <a:p>
            <a:pPr algn="ctr"/>
            <a:r>
              <a:rPr lang="fr-FR" sz="3200" b="1" dirty="0">
                <a:latin typeface="Book Antiqua" pitchFamily="18" charset="0"/>
              </a:rPr>
              <a:t>Tes compassions, mon Dieu</a:t>
            </a:r>
          </a:p>
          <a:p>
            <a:pPr algn="ctr"/>
            <a:r>
              <a:rPr lang="fr-FR" sz="3200" b="1" dirty="0">
                <a:latin typeface="Book Antiqua" pitchFamily="18" charset="0"/>
              </a:rPr>
              <a:t>Sont tellement abondantes</a:t>
            </a:r>
          </a:p>
          <a:p>
            <a:pPr algn="ctr"/>
            <a:r>
              <a:rPr lang="fr-FR" sz="3200" b="1" dirty="0">
                <a:latin typeface="Book Antiqua" pitchFamily="18" charset="0"/>
              </a:rPr>
              <a:t>Et Tes miséricordes</a:t>
            </a:r>
          </a:p>
          <a:p>
            <a:pPr algn="ctr"/>
            <a:r>
              <a:rPr lang="fr-FR" sz="3200" b="1" dirty="0">
                <a:latin typeface="Book Antiqua" pitchFamily="18" charset="0"/>
              </a:rPr>
              <a:t>Aussi sont très nombreuses</a:t>
            </a:r>
          </a:p>
        </p:txBody>
      </p:sp>
      <p:sp>
        <p:nvSpPr>
          <p:cNvPr id="10" name="ZoneTexte 9">
            <a:extLst>
              <a:ext uri="{FF2B5EF4-FFF2-40B4-BE49-F238E27FC236}">
                <a16:creationId xmlns:a16="http://schemas.microsoft.com/office/drawing/2014/main" id="{1CF219A6-1177-4DFE-9298-D37E5C948A3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1" name="Rectangle 74">
            <a:extLst>
              <a:ext uri="{FF2B5EF4-FFF2-40B4-BE49-F238E27FC236}">
                <a16:creationId xmlns:a16="http://schemas.microsoft.com/office/drawing/2014/main" id="{E770016D-E2EB-4606-B72D-3070B0EED21E}"/>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
        <p:nvSpPr>
          <p:cNvPr id="8" name="Text Box 29">
            <a:hlinkClick r:id="rId2" action="ppaction://hlinksldjump"/>
            <a:extLst>
              <a:ext uri="{FF2B5EF4-FFF2-40B4-BE49-F238E27FC236}">
                <a16:creationId xmlns:a16="http://schemas.microsoft.com/office/drawing/2014/main" id="{4B112B55-61AB-4044-A20C-2D8508601C55}"/>
              </a:ext>
            </a:extLst>
          </p:cNvPr>
          <p:cNvSpPr txBox="1">
            <a:spLocks noChangeArrowheads="1"/>
          </p:cNvSpPr>
          <p:nvPr/>
        </p:nvSpPr>
        <p:spPr bwMode="auto">
          <a:xfrm>
            <a:off x="9480376" y="5847928"/>
            <a:ext cx="2232243" cy="533400"/>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wrap="square" lIns="0" tIns="0" rIns="0" bIns="0">
            <a:noAutofit/>
          </a:bodyPr>
          <a:lstStyle/>
          <a:p>
            <a:pPr algn="ctr" rtl="1"/>
            <a:r>
              <a:rPr lang="ar-EG" sz="1600" b="1" dirty="0" err="1"/>
              <a:t>فى</a:t>
            </a:r>
            <a:r>
              <a:rPr lang="ar-EG" sz="1600" b="1" dirty="0"/>
              <a:t> حضور الأسقف</a:t>
            </a:r>
          </a:p>
          <a:p>
            <a:pPr algn="ctr"/>
            <a:r>
              <a:rPr lang="fr-CA" sz="1200" b="1" dirty="0">
                <a:latin typeface="Book Antiqua" panose="02040602050305030304" pitchFamily="18" charset="0"/>
              </a:rPr>
              <a:t>En présence de l’évêque</a:t>
            </a:r>
          </a:p>
        </p:txBody>
      </p:sp>
    </p:spTree>
    <p:extLst>
      <p:ext uri="{BB962C8B-B14F-4D97-AF65-F5344CB8AC3E}">
        <p14:creationId xmlns:p14="http://schemas.microsoft.com/office/powerpoint/2010/main" val="2152565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6960096" y="692696"/>
            <a:ext cx="4531205" cy="2492990"/>
          </a:xfrm>
          <a:prstGeom prst="rect">
            <a:avLst/>
          </a:prstGeom>
        </p:spPr>
        <p:txBody>
          <a:bodyPr wrap="square">
            <a:spAutoFit/>
          </a:bodyPr>
          <a:lstStyle/>
          <a:p>
            <a:pPr algn="just" rtl="1"/>
            <a:r>
              <a:rPr lang="ar-AE" sz="3900" b="1" dirty="0"/>
              <a:t>نسألك يا أبن الله. أن تحفظ حياة بطريركنا البابا أنبا (…) رئيس الكهنة ثبته علي كرسيه.</a:t>
            </a:r>
          </a:p>
        </p:txBody>
      </p:sp>
      <p:sp>
        <p:nvSpPr>
          <p:cNvPr id="6" name="Rectangle 5"/>
          <p:cNvSpPr/>
          <p:nvPr/>
        </p:nvSpPr>
        <p:spPr>
          <a:xfrm>
            <a:off x="695400" y="692696"/>
            <a:ext cx="5256584" cy="3416320"/>
          </a:xfrm>
          <a:prstGeom prst="rect">
            <a:avLst/>
          </a:prstGeom>
        </p:spPr>
        <p:txBody>
          <a:bodyPr wrap="square">
            <a:spAutoFit/>
          </a:bodyPr>
          <a:lstStyle/>
          <a:p>
            <a:pPr algn="just"/>
            <a:r>
              <a:rPr lang="fr-FR" sz="3600" b="1" dirty="0" err="1">
                <a:latin typeface="CS Avva Shenouda" pitchFamily="34" charset="0"/>
              </a:rPr>
              <a:t>Ten</a:t>
            </a:r>
            <a:r>
              <a:rPr lang="fr-FR" sz="3600" b="1" dirty="0">
                <a:latin typeface="CS Avva Shenouda" pitchFamily="34" charset="0"/>
              </a:rPr>
              <a:t>]ho `</a:t>
            </a:r>
            <a:r>
              <a:rPr lang="fr-FR" sz="3600" b="1" dirty="0" err="1">
                <a:latin typeface="CS Avva Shenouda" pitchFamily="34" charset="0"/>
              </a:rPr>
              <a:t>erok</a:t>
            </a:r>
            <a:r>
              <a:rPr lang="fr-FR" sz="3600" b="1" dirty="0">
                <a:latin typeface="CS Avva Shenouda" pitchFamily="34" charset="0"/>
              </a:rPr>
              <a:t> `w </a:t>
            </a:r>
            <a:r>
              <a:rPr lang="fr-FR" sz="3600" b="1" dirty="0" err="1">
                <a:latin typeface="CS Avva Shenouda" pitchFamily="34" charset="0"/>
              </a:rPr>
              <a:t>Uioc</a:t>
            </a:r>
            <a:r>
              <a:rPr lang="fr-FR" sz="3600" b="1" dirty="0">
                <a:latin typeface="CS Avva Shenouda" pitchFamily="34" charset="0"/>
              </a:rPr>
              <a:t> :</a:t>
            </a:r>
            <a:r>
              <a:rPr lang="fr-FR" sz="3600" b="1" dirty="0" err="1">
                <a:latin typeface="CS Avva Shenouda" pitchFamily="34" charset="0"/>
              </a:rPr>
              <a:t>eoc</a:t>
            </a:r>
            <a:r>
              <a:rPr lang="fr-FR" sz="3600" b="1" dirty="0">
                <a:latin typeface="CS Avva Shenouda" pitchFamily="34" charset="0"/>
              </a:rPr>
              <a:t>@ e`;</a:t>
            </a:r>
            <a:r>
              <a:rPr lang="fr-FR" sz="3600" b="1" dirty="0" err="1">
                <a:latin typeface="CS Avva Shenouda" pitchFamily="34" charset="0"/>
              </a:rPr>
              <a:t>rek`areh</a:t>
            </a:r>
            <a:r>
              <a:rPr lang="fr-FR" sz="3600" b="1" dirty="0">
                <a:latin typeface="CS Avva Shenouda" pitchFamily="34" charset="0"/>
              </a:rPr>
              <a:t> `</a:t>
            </a:r>
            <a:r>
              <a:rPr lang="fr-FR" sz="3600" b="1" dirty="0" err="1">
                <a:latin typeface="CS Avva Shenouda" pitchFamily="34" charset="0"/>
              </a:rPr>
              <a:t>e`pwnq</a:t>
            </a:r>
            <a:r>
              <a:rPr lang="fr-FR" sz="3600" b="1" dirty="0">
                <a:latin typeface="CS Avva Shenouda" pitchFamily="34" charset="0"/>
              </a:rPr>
              <a:t>                           `</a:t>
            </a:r>
            <a:r>
              <a:rPr lang="fr-FR" sz="3600" b="1" dirty="0" err="1">
                <a:latin typeface="CS Avva Shenouda" pitchFamily="34" charset="0"/>
              </a:rPr>
              <a:t>mpenpatriar,yc</a:t>
            </a:r>
            <a:r>
              <a:rPr lang="fr-FR" sz="3600" b="1" dirty="0">
                <a:latin typeface="CS Avva Shenouda" pitchFamily="34" charset="0"/>
              </a:rPr>
              <a:t>@ papa </a:t>
            </a:r>
            <a:r>
              <a:rPr lang="fr-FR" sz="3600" b="1" dirty="0" err="1">
                <a:latin typeface="CS Avva Shenouda" pitchFamily="34" charset="0"/>
              </a:rPr>
              <a:t>abba</a:t>
            </a:r>
            <a:r>
              <a:rPr lang="fr-FR" sz="3600" b="1" dirty="0">
                <a:latin typeface="CS Avva Shenouda" pitchFamily="34" charset="0"/>
              </a:rPr>
              <a:t> (...) </a:t>
            </a:r>
            <a:r>
              <a:rPr lang="fr-FR" sz="3600" b="1" dirty="0" err="1">
                <a:latin typeface="CS Avva Shenouda" pitchFamily="34" charset="0"/>
              </a:rPr>
              <a:t>pi`ar,y</a:t>
            </a:r>
            <a:r>
              <a:rPr lang="fr-FR" sz="3600" b="1" dirty="0">
                <a:latin typeface="CS Avva Shenouda" pitchFamily="34" charset="0"/>
              </a:rPr>
              <a:t> `</a:t>
            </a:r>
            <a:r>
              <a:rPr lang="fr-FR" sz="3600" b="1" dirty="0" err="1">
                <a:latin typeface="CS Avva Shenouda" pitchFamily="34" charset="0"/>
              </a:rPr>
              <a:t>ereuc</a:t>
            </a:r>
            <a:r>
              <a:rPr lang="fr-FR" sz="3600" b="1" dirty="0">
                <a:latin typeface="CS Avva Shenouda" pitchFamily="34" charset="0"/>
              </a:rPr>
              <a:t>@ </a:t>
            </a:r>
            <a:r>
              <a:rPr lang="fr-FR" sz="3600" b="1" dirty="0" err="1">
                <a:latin typeface="CS Avva Shenouda" pitchFamily="34" charset="0"/>
              </a:rPr>
              <a:t>matajrof</a:t>
            </a:r>
            <a:r>
              <a:rPr lang="fr-FR" sz="3600" b="1" dirty="0">
                <a:latin typeface="CS Avva Shenouda" pitchFamily="34" charset="0"/>
              </a:rPr>
              <a:t> </a:t>
            </a:r>
            <a:r>
              <a:rPr lang="fr-FR" sz="3600" b="1" dirty="0" err="1">
                <a:latin typeface="CS Avva Shenouda" pitchFamily="34" charset="0"/>
              </a:rPr>
              <a:t>hijen</a:t>
            </a:r>
            <a:r>
              <a:rPr lang="fr-FR" sz="3600" b="1" dirty="0">
                <a:latin typeface="CS Avva Shenouda" pitchFamily="34" charset="0"/>
              </a:rPr>
              <a:t> </a:t>
            </a:r>
            <a:r>
              <a:rPr lang="fr-FR" sz="3600" b="1" dirty="0" err="1">
                <a:latin typeface="CS Avva Shenouda" pitchFamily="34" charset="0"/>
              </a:rPr>
              <a:t>pef</a:t>
            </a:r>
            <a:r>
              <a:rPr lang="fr-FR" sz="3600" b="1" dirty="0">
                <a:latin typeface="CS Avva Shenouda" pitchFamily="34" charset="0"/>
              </a:rPr>
              <a:t>`;</a:t>
            </a:r>
            <a:r>
              <a:rPr lang="fr-FR" sz="3600" b="1" dirty="0" err="1">
                <a:latin typeface="CS Avva Shenouda" pitchFamily="34" charset="0"/>
              </a:rPr>
              <a:t>ronoc</a:t>
            </a:r>
            <a:r>
              <a:rPr lang="fr-FR" sz="3600" b="1" dirty="0">
                <a:latin typeface="CS Avva Shenouda" pitchFamily="34" charset="0"/>
              </a:rPr>
              <a:t>.</a:t>
            </a:r>
          </a:p>
        </p:txBody>
      </p:sp>
      <p:sp>
        <p:nvSpPr>
          <p:cNvPr id="7" name="Rectangle 6"/>
          <p:cNvSpPr/>
          <p:nvPr/>
        </p:nvSpPr>
        <p:spPr>
          <a:xfrm>
            <a:off x="2639616" y="4149080"/>
            <a:ext cx="7272808" cy="2062103"/>
          </a:xfrm>
          <a:prstGeom prst="rect">
            <a:avLst/>
          </a:prstGeom>
        </p:spPr>
        <p:txBody>
          <a:bodyPr wrap="square">
            <a:spAutoFit/>
          </a:bodyPr>
          <a:lstStyle/>
          <a:p>
            <a:pPr algn="ctr"/>
            <a:r>
              <a:rPr lang="fr-FR" sz="3200" b="1" dirty="0">
                <a:latin typeface="Book Antiqua" pitchFamily="18" charset="0"/>
              </a:rPr>
              <a:t>Nous t’implorons, ô Fils de Dieu, de conserver la vie de notre patriarche, </a:t>
            </a:r>
          </a:p>
          <a:p>
            <a:pPr algn="ctr"/>
            <a:r>
              <a:rPr lang="fr-FR" sz="3200" b="1" dirty="0">
                <a:latin typeface="Book Antiqua" pitchFamily="18" charset="0"/>
              </a:rPr>
              <a:t>le grand prêtre </a:t>
            </a:r>
            <a:r>
              <a:rPr lang="fr-FR" sz="3200" b="1" dirty="0" err="1">
                <a:latin typeface="Book Antiqua" pitchFamily="18" charset="0"/>
              </a:rPr>
              <a:t>Anba</a:t>
            </a:r>
            <a:r>
              <a:rPr lang="fr-FR" sz="3200" b="1" dirty="0">
                <a:latin typeface="Book Antiqua" pitchFamily="18" charset="0"/>
              </a:rPr>
              <a:t> (…) ; </a:t>
            </a:r>
          </a:p>
          <a:p>
            <a:pPr algn="ctr"/>
            <a:r>
              <a:rPr lang="fr-FR" sz="3200" b="1" dirty="0">
                <a:latin typeface="Book Antiqua" pitchFamily="18" charset="0"/>
              </a:rPr>
              <a:t>maintiens-le sur son trône.</a:t>
            </a:r>
          </a:p>
        </p:txBody>
      </p:sp>
      <p:sp>
        <p:nvSpPr>
          <p:cNvPr id="8" name="ZoneTexte 7">
            <a:extLst>
              <a:ext uri="{FF2B5EF4-FFF2-40B4-BE49-F238E27FC236}">
                <a16:creationId xmlns:a16="http://schemas.microsoft.com/office/drawing/2014/main" id="{E16DC7A9-6325-4641-8ADB-99F9E9F2F779}"/>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18CBF435-E9AD-440D-9EA3-D1ACD2B3750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4286395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6960096" y="692696"/>
            <a:ext cx="4531205" cy="2492990"/>
          </a:xfrm>
          <a:prstGeom prst="rect">
            <a:avLst/>
          </a:prstGeom>
        </p:spPr>
        <p:txBody>
          <a:bodyPr wrap="square">
            <a:spAutoFit/>
          </a:bodyPr>
          <a:lstStyle/>
          <a:p>
            <a:pPr algn="just" rtl="1"/>
            <a:r>
              <a:rPr lang="ar-AE" sz="3900" b="1" dirty="0"/>
              <a:t>وشريكه في الخدمة ابانا القديس البار أنبا (...) المطران (الاسقف) ثبته علي كرسيه.</a:t>
            </a:r>
          </a:p>
        </p:txBody>
      </p:sp>
      <p:sp>
        <p:nvSpPr>
          <p:cNvPr id="6" name="Rectangle 5"/>
          <p:cNvSpPr/>
          <p:nvPr/>
        </p:nvSpPr>
        <p:spPr>
          <a:xfrm>
            <a:off x="695400" y="692696"/>
            <a:ext cx="5256584" cy="2862322"/>
          </a:xfrm>
          <a:prstGeom prst="rect">
            <a:avLst/>
          </a:prstGeom>
        </p:spPr>
        <p:txBody>
          <a:bodyPr wrap="square">
            <a:spAutoFit/>
          </a:bodyPr>
          <a:lstStyle/>
          <a:p>
            <a:pPr algn="just"/>
            <a:r>
              <a:rPr lang="fr-FR" sz="3600" b="1" dirty="0">
                <a:latin typeface="CS Avva Shenouda" pitchFamily="34" charset="0"/>
              </a:rPr>
              <a:t>¿ Nem </a:t>
            </a:r>
            <a:r>
              <a:rPr lang="fr-FR" sz="3600" b="1" dirty="0" err="1">
                <a:latin typeface="CS Avva Shenouda" pitchFamily="34" charset="0"/>
              </a:rPr>
              <a:t>pefke`svyr</a:t>
            </a:r>
            <a:r>
              <a:rPr lang="fr-FR" sz="3600" b="1" dirty="0">
                <a:latin typeface="CS Avva Shenouda" pitchFamily="34" charset="0"/>
              </a:rPr>
              <a:t> `</a:t>
            </a:r>
            <a:r>
              <a:rPr lang="fr-FR" sz="3600" b="1" dirty="0" err="1">
                <a:latin typeface="CS Avva Shenouda" pitchFamily="34" charset="0"/>
              </a:rPr>
              <a:t>nlitourgoc</a:t>
            </a:r>
            <a:r>
              <a:rPr lang="fr-FR" sz="3600" b="1" dirty="0">
                <a:latin typeface="CS Avva Shenouda" pitchFamily="34" charset="0"/>
              </a:rPr>
              <a:t>@ </a:t>
            </a:r>
            <a:r>
              <a:rPr lang="fr-FR" sz="3600" b="1" dirty="0" err="1">
                <a:latin typeface="CS Avva Shenouda" pitchFamily="34" charset="0"/>
              </a:rPr>
              <a:t>peniwt</a:t>
            </a:r>
            <a:r>
              <a:rPr lang="fr-FR" sz="3600" b="1" dirty="0">
                <a:latin typeface="CS Avva Shenouda" pitchFamily="34" charset="0"/>
              </a:rPr>
              <a:t> =e=;=u `</a:t>
            </a:r>
            <a:r>
              <a:rPr lang="fr-FR" sz="3600" b="1" dirty="0" err="1">
                <a:latin typeface="CS Avva Shenouda" pitchFamily="34" charset="0"/>
              </a:rPr>
              <a:t>ndikeoc</a:t>
            </a:r>
            <a:r>
              <a:rPr lang="fr-FR" sz="3600" b="1" dirty="0">
                <a:latin typeface="CS Avva Shenouda" pitchFamily="34" charset="0"/>
              </a:rPr>
              <a:t>@ </a:t>
            </a:r>
            <a:r>
              <a:rPr lang="fr-FR" sz="3600" b="1" dirty="0" err="1">
                <a:latin typeface="CS Avva Shenouda" pitchFamily="34" charset="0"/>
              </a:rPr>
              <a:t>abba</a:t>
            </a:r>
            <a:r>
              <a:rPr lang="fr-FR" sz="3600" b="1" dirty="0">
                <a:latin typeface="CS Avva Shenouda" pitchFamily="34" charset="0"/>
              </a:rPr>
              <a:t> (...) </a:t>
            </a:r>
            <a:r>
              <a:rPr lang="fr-FR" sz="3600" b="1" dirty="0" err="1">
                <a:latin typeface="CS Avva Shenouda" pitchFamily="34" charset="0"/>
              </a:rPr>
              <a:t>pi`epickopoc</a:t>
            </a:r>
            <a:r>
              <a:rPr lang="fr-FR" sz="3600" b="1" dirty="0">
                <a:latin typeface="CS Avva Shenouda" pitchFamily="34" charset="0"/>
              </a:rPr>
              <a:t> </a:t>
            </a:r>
            <a:r>
              <a:rPr lang="fr-FR" sz="3600" b="1" dirty="0" err="1">
                <a:latin typeface="CS Avva Shenouda" pitchFamily="34" charset="0"/>
              </a:rPr>
              <a:t>matajrof</a:t>
            </a:r>
            <a:r>
              <a:rPr lang="fr-FR" sz="3600" b="1" dirty="0">
                <a:latin typeface="CS Avva Shenouda" pitchFamily="34" charset="0"/>
              </a:rPr>
              <a:t> </a:t>
            </a:r>
            <a:r>
              <a:rPr lang="fr-FR" sz="3600" b="1" dirty="0" err="1">
                <a:latin typeface="CS Avva Shenouda" pitchFamily="34" charset="0"/>
              </a:rPr>
              <a:t>hijen</a:t>
            </a:r>
            <a:r>
              <a:rPr lang="fr-FR" sz="3600" b="1" dirty="0">
                <a:latin typeface="CS Avva Shenouda" pitchFamily="34" charset="0"/>
              </a:rPr>
              <a:t> </a:t>
            </a:r>
            <a:r>
              <a:rPr lang="fr-FR" sz="3600" b="1" dirty="0" err="1">
                <a:latin typeface="CS Avva Shenouda" pitchFamily="34" charset="0"/>
              </a:rPr>
              <a:t>pef</a:t>
            </a:r>
            <a:r>
              <a:rPr lang="fr-FR" sz="3600" b="1" dirty="0">
                <a:latin typeface="CS Avva Shenouda" pitchFamily="34" charset="0"/>
              </a:rPr>
              <a:t>`;</a:t>
            </a:r>
            <a:r>
              <a:rPr lang="fr-FR" sz="3600" b="1" dirty="0" err="1">
                <a:latin typeface="CS Avva Shenouda" pitchFamily="34" charset="0"/>
              </a:rPr>
              <a:t>ronoc</a:t>
            </a:r>
            <a:r>
              <a:rPr lang="fr-FR" sz="3600" b="1" dirty="0">
                <a:latin typeface="CS Avva Shenouda" pitchFamily="34" charset="0"/>
              </a:rPr>
              <a:t>.</a:t>
            </a:r>
          </a:p>
        </p:txBody>
      </p:sp>
      <p:sp>
        <p:nvSpPr>
          <p:cNvPr id="7" name="Rectangle 6"/>
          <p:cNvSpPr/>
          <p:nvPr/>
        </p:nvSpPr>
        <p:spPr>
          <a:xfrm>
            <a:off x="2891644" y="4149080"/>
            <a:ext cx="6408712" cy="2062103"/>
          </a:xfrm>
          <a:prstGeom prst="rect">
            <a:avLst/>
          </a:prstGeom>
        </p:spPr>
        <p:txBody>
          <a:bodyPr wrap="square">
            <a:spAutoFit/>
          </a:bodyPr>
          <a:lstStyle/>
          <a:p>
            <a:pPr algn="ctr"/>
            <a:r>
              <a:rPr lang="fr-FR" sz="3200" b="1" dirty="0">
                <a:latin typeface="Book Antiqua" pitchFamily="18" charset="0"/>
              </a:rPr>
              <a:t>Et son confrère dans le ministère</a:t>
            </a:r>
          </a:p>
          <a:p>
            <a:pPr algn="ctr"/>
            <a:r>
              <a:rPr lang="fr-FR" sz="3200" b="1" dirty="0">
                <a:latin typeface="Book Antiqua" pitchFamily="18" charset="0"/>
              </a:rPr>
              <a:t>notre père le juste </a:t>
            </a:r>
          </a:p>
          <a:p>
            <a:pPr algn="ctr"/>
            <a:r>
              <a:rPr lang="fr-FR" sz="3200" b="1" dirty="0" err="1">
                <a:latin typeface="Book Antiqua" pitchFamily="18" charset="0"/>
              </a:rPr>
              <a:t>Anba</a:t>
            </a:r>
            <a:r>
              <a:rPr lang="fr-FR" sz="3200" b="1" dirty="0">
                <a:latin typeface="Book Antiqua" pitchFamily="18" charset="0"/>
              </a:rPr>
              <a:t> (…) l'évêque</a:t>
            </a:r>
          </a:p>
          <a:p>
            <a:pPr algn="ctr"/>
            <a:r>
              <a:rPr lang="fr-FR" sz="3200" b="1" dirty="0">
                <a:latin typeface="Book Antiqua" pitchFamily="18" charset="0"/>
              </a:rPr>
              <a:t>maintiens-le sur son siège.</a:t>
            </a:r>
          </a:p>
        </p:txBody>
      </p:sp>
      <p:sp>
        <p:nvSpPr>
          <p:cNvPr id="8" name="ZoneTexte 7">
            <a:extLst>
              <a:ext uri="{FF2B5EF4-FFF2-40B4-BE49-F238E27FC236}">
                <a16:creationId xmlns:a16="http://schemas.microsoft.com/office/drawing/2014/main" id="{29B2A341-0A0D-4EB0-991D-A3E335A02C8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E5AA9852-38BF-4A3D-9002-B6C262AF58A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787090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096" y="692696"/>
            <a:ext cx="4531205" cy="1892826"/>
          </a:xfrm>
          <a:prstGeom prst="rect">
            <a:avLst/>
          </a:prstGeom>
        </p:spPr>
        <p:txBody>
          <a:bodyPr wrap="square">
            <a:spAutoFit/>
          </a:bodyPr>
          <a:lstStyle/>
          <a:p>
            <a:pPr algn="just" rtl="1"/>
            <a:r>
              <a:rPr lang="ar-AE" sz="3900" b="1" dirty="0"/>
              <a:t>بشفاعات والدة الإله القديسة مريم </a:t>
            </a:r>
            <a:r>
              <a:rPr lang="ar-AE" sz="3900" b="1" dirty="0" err="1"/>
              <a:t>يارب</a:t>
            </a:r>
            <a:r>
              <a:rPr lang="ar-AE" sz="3900" b="1" dirty="0"/>
              <a:t> أنعم لنا بمغفرة خطايانا.</a:t>
            </a:r>
          </a:p>
        </p:txBody>
      </p:sp>
      <p:sp>
        <p:nvSpPr>
          <p:cNvPr id="6" name="Rectangle 5"/>
          <p:cNvSpPr/>
          <p:nvPr/>
        </p:nvSpPr>
        <p:spPr>
          <a:xfrm>
            <a:off x="695400" y="692696"/>
            <a:ext cx="5256584" cy="2308324"/>
          </a:xfrm>
          <a:prstGeom prst="rect">
            <a:avLst/>
          </a:prstGeom>
        </p:spPr>
        <p:txBody>
          <a:bodyPr wrap="square">
            <a:spAutoFit/>
          </a:bodyPr>
          <a:lstStyle/>
          <a:p>
            <a:pPr algn="just"/>
            <a:r>
              <a:rPr lang="fr-FR" sz="3600" b="1" dirty="0">
                <a:latin typeface="Athanasius" pitchFamily="2" charset="0"/>
              </a:rPr>
              <a:t>|</a:t>
            </a:r>
            <a:r>
              <a:rPr lang="fr-FR" sz="3600" b="1" dirty="0" err="1">
                <a:latin typeface="Athanasius" pitchFamily="2" charset="0"/>
              </a:rPr>
              <a:t>iten</a:t>
            </a:r>
            <a:r>
              <a:rPr lang="fr-FR" sz="3600" b="1" dirty="0">
                <a:latin typeface="Athanasius" pitchFamily="2" charset="0"/>
              </a:rPr>
              <a:t> </a:t>
            </a:r>
            <a:r>
              <a:rPr lang="fr-FR" sz="3600" b="1" dirty="0" err="1">
                <a:latin typeface="Athanasius" pitchFamily="2" charset="0"/>
              </a:rPr>
              <a:t>ni`precbi`a</a:t>
            </a:r>
            <a:r>
              <a:rPr lang="fr-FR" sz="3600" b="1" dirty="0">
                <a:latin typeface="Athanasius" pitchFamily="2" charset="0"/>
              </a:rPr>
              <a:t> &gt; `</a:t>
            </a:r>
            <a:r>
              <a:rPr lang="fr-FR" sz="3600" b="1" dirty="0" err="1">
                <a:latin typeface="Athanasius" pitchFamily="2" charset="0"/>
              </a:rPr>
              <a:t>nte</a:t>
            </a:r>
            <a:r>
              <a:rPr lang="fr-FR" sz="3600" b="1" dirty="0">
                <a:latin typeface="Athanasius" pitchFamily="2" charset="0"/>
              </a:rPr>
              <a:t> ;</a:t>
            </a:r>
            <a:r>
              <a:rPr lang="fr-FR" sz="3600" b="1" dirty="0" err="1">
                <a:latin typeface="Athanasius" pitchFamily="2" charset="0"/>
              </a:rPr>
              <a:t>qe`otokoc</a:t>
            </a:r>
            <a:r>
              <a:rPr lang="fr-FR" sz="3600" b="1" dirty="0">
                <a:latin typeface="Athanasius" pitchFamily="2" charset="0"/>
              </a:rPr>
              <a:t> </a:t>
            </a:r>
            <a:r>
              <a:rPr lang="fr-FR" sz="3600" b="1" dirty="0" err="1">
                <a:latin typeface="Athanasius" pitchFamily="2" charset="0"/>
              </a:rPr>
              <a:t>eqouab</a:t>
            </a:r>
            <a:r>
              <a:rPr lang="fr-FR" sz="3600" b="1" dirty="0">
                <a:latin typeface="Athanasius" pitchFamily="2" charset="0"/>
              </a:rPr>
              <a:t> Maria &gt; Po/c/ `</a:t>
            </a:r>
            <a:r>
              <a:rPr lang="fr-FR" sz="3600" b="1" dirty="0" err="1">
                <a:latin typeface="Athanasius" pitchFamily="2" charset="0"/>
              </a:rPr>
              <a:t>ari</a:t>
            </a:r>
            <a:r>
              <a:rPr lang="fr-FR" sz="3600" b="1" dirty="0">
                <a:latin typeface="Athanasius" pitchFamily="2" charset="0"/>
              </a:rPr>
              <a:t>`\mot nan &gt; `</a:t>
            </a:r>
            <a:r>
              <a:rPr lang="fr-FR" sz="3600" b="1" dirty="0" err="1">
                <a:latin typeface="Athanasius" pitchFamily="2" charset="0"/>
              </a:rPr>
              <a:t>mpixw</a:t>
            </a:r>
            <a:r>
              <a:rPr lang="fr-FR" sz="3600" b="1" dirty="0">
                <a:latin typeface="Athanasius" pitchFamily="2" charset="0"/>
              </a:rPr>
              <a:t> `</a:t>
            </a:r>
            <a:r>
              <a:rPr lang="fr-FR" sz="3600" b="1" dirty="0" err="1">
                <a:latin typeface="Athanasius" pitchFamily="2" charset="0"/>
              </a:rPr>
              <a:t>ebol</a:t>
            </a:r>
            <a:r>
              <a:rPr lang="fr-FR" sz="3600" b="1" dirty="0">
                <a:latin typeface="Athanasius" pitchFamily="2" charset="0"/>
              </a:rPr>
              <a:t> `</a:t>
            </a:r>
            <a:r>
              <a:rPr lang="fr-FR" sz="3600" b="1" dirty="0" err="1">
                <a:latin typeface="Athanasius" pitchFamily="2" charset="0"/>
              </a:rPr>
              <a:t>nte</a:t>
            </a:r>
            <a:r>
              <a:rPr lang="fr-FR" sz="3600" b="1" dirty="0">
                <a:latin typeface="Athanasius" pitchFamily="2" charset="0"/>
              </a:rPr>
              <a:t> </a:t>
            </a:r>
            <a:r>
              <a:rPr lang="fr-FR" sz="3600" b="1" dirty="0" err="1">
                <a:latin typeface="Athanasius" pitchFamily="2" charset="0"/>
              </a:rPr>
              <a:t>nennobi</a:t>
            </a:r>
            <a:r>
              <a:rPr lang="fr-FR" sz="3600" b="1" dirty="0">
                <a:latin typeface="Athanasius" pitchFamily="2" charset="0"/>
              </a:rPr>
              <a:t>.</a:t>
            </a:r>
          </a:p>
        </p:txBody>
      </p:sp>
      <p:sp>
        <p:nvSpPr>
          <p:cNvPr id="7" name="Rectangle 6"/>
          <p:cNvSpPr/>
          <p:nvPr/>
        </p:nvSpPr>
        <p:spPr>
          <a:xfrm>
            <a:off x="2891644" y="4149080"/>
            <a:ext cx="6408712" cy="2062103"/>
          </a:xfrm>
          <a:prstGeom prst="rect">
            <a:avLst/>
          </a:prstGeom>
        </p:spPr>
        <p:txBody>
          <a:bodyPr wrap="square">
            <a:spAutoFit/>
          </a:bodyPr>
          <a:lstStyle/>
          <a:p>
            <a:pPr algn="ctr"/>
            <a:r>
              <a:rPr lang="fr-FR" sz="3200" b="1" dirty="0">
                <a:latin typeface="Book Antiqua" pitchFamily="18" charset="0"/>
              </a:rPr>
              <a:t>Par les intercessions de Sainte Marie, Mère de Dieu, </a:t>
            </a:r>
          </a:p>
          <a:p>
            <a:pPr algn="ctr"/>
            <a:r>
              <a:rPr lang="fr-FR" sz="3200" b="1" dirty="0">
                <a:latin typeface="Book Antiqua" pitchFamily="18" charset="0"/>
              </a:rPr>
              <a:t>Seigneur accorde nous la rémission de nos péchés.</a:t>
            </a:r>
          </a:p>
        </p:txBody>
      </p:sp>
      <p:sp>
        <p:nvSpPr>
          <p:cNvPr id="8" name="ZoneTexte 7">
            <a:extLst>
              <a:ext uri="{FF2B5EF4-FFF2-40B4-BE49-F238E27FC236}">
                <a16:creationId xmlns:a16="http://schemas.microsoft.com/office/drawing/2014/main" id="{3265B016-1277-4AED-824A-5A931AF3A4C9}"/>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B6640FA-5F8D-45A0-90E9-A32C65C5F6D6}"/>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34056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096" y="692696"/>
            <a:ext cx="4531205" cy="1938992"/>
          </a:xfrm>
          <a:prstGeom prst="rect">
            <a:avLst/>
          </a:prstGeom>
        </p:spPr>
        <p:txBody>
          <a:bodyPr wrap="square">
            <a:spAutoFit/>
          </a:bodyPr>
          <a:lstStyle/>
          <a:p>
            <a:pPr algn="just" rtl="1"/>
            <a:r>
              <a:rPr lang="ar-EG" sz="4000" b="1" dirty="0"/>
              <a:t>لكى نسبحك مع أبيك الصالح والروح القدس</a:t>
            </a:r>
            <a:r>
              <a:rPr lang="fr-FR" sz="4000" b="1" dirty="0"/>
              <a:t> </a:t>
            </a:r>
            <a:r>
              <a:rPr lang="ar-EG" sz="4000" b="1" dirty="0"/>
              <a:t>لأنك </a:t>
            </a:r>
            <a:r>
              <a:rPr lang="ar-EG" sz="4000" b="1" dirty="0">
                <a:solidFill>
                  <a:srgbClr val="C00000"/>
                </a:solidFill>
              </a:rPr>
              <a:t>صلبت</a:t>
            </a:r>
            <a:r>
              <a:rPr lang="ar-EG" sz="4000" b="1" dirty="0"/>
              <a:t> وخلصتنا.</a:t>
            </a:r>
            <a:endParaRPr lang="fr-FR" sz="4000" b="1" dirty="0"/>
          </a:p>
        </p:txBody>
      </p:sp>
      <p:sp>
        <p:nvSpPr>
          <p:cNvPr id="7" name="Rectangle 6"/>
          <p:cNvSpPr/>
          <p:nvPr/>
        </p:nvSpPr>
        <p:spPr>
          <a:xfrm>
            <a:off x="2063552" y="4149080"/>
            <a:ext cx="8064896" cy="2062103"/>
          </a:xfrm>
          <a:prstGeom prst="rect">
            <a:avLst/>
          </a:prstGeom>
        </p:spPr>
        <p:txBody>
          <a:bodyPr wrap="square">
            <a:spAutoFit/>
          </a:bodyPr>
          <a:lstStyle/>
          <a:p>
            <a:pPr algn="ctr"/>
            <a:r>
              <a:rPr lang="fr-FR" sz="3200" b="1" dirty="0">
                <a:latin typeface="Book Antiqua" pitchFamily="18" charset="0"/>
              </a:rPr>
              <a:t>Afin que nous Te louions </a:t>
            </a:r>
          </a:p>
          <a:p>
            <a:pPr algn="ctr"/>
            <a:r>
              <a:rPr lang="fr-FR" sz="3200" b="1" dirty="0">
                <a:latin typeface="Book Antiqua" pitchFamily="18" charset="0"/>
              </a:rPr>
              <a:t>avec Ton Père très bon </a:t>
            </a:r>
          </a:p>
          <a:p>
            <a:pPr algn="ctr"/>
            <a:r>
              <a:rPr lang="fr-FR" sz="3200" b="1" dirty="0">
                <a:latin typeface="Book Antiqua" pitchFamily="18" charset="0"/>
              </a:rPr>
              <a:t>et le Saint Esprit, </a:t>
            </a:r>
          </a:p>
          <a:p>
            <a:pPr algn="ctr"/>
            <a:r>
              <a:rPr lang="fr-FR" sz="3200" b="1" dirty="0">
                <a:latin typeface="Book Antiqua" pitchFamily="18" charset="0"/>
              </a:rPr>
              <a:t>Car Tu fus </a:t>
            </a:r>
            <a:r>
              <a:rPr lang="fr-FR" sz="3200" b="1" dirty="0">
                <a:solidFill>
                  <a:srgbClr val="C00000"/>
                </a:solidFill>
                <a:latin typeface="Book Antiqua" pitchFamily="18" charset="0"/>
              </a:rPr>
              <a:t>crucifié</a:t>
            </a:r>
            <a:r>
              <a:rPr lang="fr-FR" sz="3200" b="1" dirty="0">
                <a:latin typeface="Book Antiqua" pitchFamily="18" charset="0"/>
              </a:rPr>
              <a:t> et nous sauvas.</a:t>
            </a:r>
          </a:p>
        </p:txBody>
      </p:sp>
      <p:sp>
        <p:nvSpPr>
          <p:cNvPr id="8" name="ZoneTexte 7">
            <a:extLst>
              <a:ext uri="{FF2B5EF4-FFF2-40B4-BE49-F238E27FC236}">
                <a16:creationId xmlns:a16="http://schemas.microsoft.com/office/drawing/2014/main" id="{BC7B7806-0345-4456-BC50-5176420A93DD}"/>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0FDB78D8-2D4D-42D2-9E47-CBD8AB5203BD}"/>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
        <p:nvSpPr>
          <p:cNvPr id="10" name="Rectangle 9">
            <a:extLst>
              <a:ext uri="{FF2B5EF4-FFF2-40B4-BE49-F238E27FC236}">
                <a16:creationId xmlns:a16="http://schemas.microsoft.com/office/drawing/2014/main" id="{D3962291-3152-4B51-9AF9-A122E2EC76EB}"/>
              </a:ext>
            </a:extLst>
          </p:cNvPr>
          <p:cNvSpPr/>
          <p:nvPr/>
        </p:nvSpPr>
        <p:spPr>
          <a:xfrm>
            <a:off x="695400" y="692696"/>
            <a:ext cx="5256584" cy="2308324"/>
          </a:xfrm>
          <a:prstGeom prst="rect">
            <a:avLst/>
          </a:prstGeom>
        </p:spPr>
        <p:txBody>
          <a:bodyPr wrap="square">
            <a:spAutoFit/>
          </a:bodyPr>
          <a:lstStyle/>
          <a:p>
            <a:pPr algn="just"/>
            <a:r>
              <a:rPr lang="it-IT" sz="3600" b="1" dirty="0">
                <a:latin typeface="Athanasius" pitchFamily="2" charset="0"/>
              </a:rPr>
              <a:t>Eqren\wc `erok &gt; nem Pekiwt `n`agaqoc &gt; nem Pièèpneuma eqouab &gt; </a:t>
            </a:r>
            <a:r>
              <a:rPr lang="fr-FR" sz="3600" b="1" dirty="0">
                <a:latin typeface="Athanasius" pitchFamily="2" charset="0"/>
              </a:rPr>
              <a:t>je </a:t>
            </a:r>
            <a:r>
              <a:rPr lang="fr-FR" sz="3600" b="1" dirty="0" err="1">
                <a:solidFill>
                  <a:srgbClr val="C00000"/>
                </a:solidFill>
                <a:latin typeface="Athanasius" pitchFamily="2" charset="0"/>
              </a:rPr>
              <a:t>aua</a:t>
            </a:r>
            <a:r>
              <a:rPr lang="fr-FR" sz="3600" b="1" dirty="0">
                <a:solidFill>
                  <a:srgbClr val="C00000"/>
                </a:solidFill>
                <a:latin typeface="Athanasius" pitchFamily="2" charset="0"/>
              </a:rPr>
              <a:t>]k</a:t>
            </a:r>
            <a:r>
              <a:rPr lang="fr-FR" sz="3600" b="1" dirty="0">
                <a:latin typeface="Athanasius" pitchFamily="2" charset="0"/>
              </a:rPr>
              <a:t> </a:t>
            </a:r>
            <a:r>
              <a:rPr lang="fr-FR" sz="3600" b="1" dirty="0" err="1">
                <a:latin typeface="Athanasius" pitchFamily="2" charset="0"/>
              </a:rPr>
              <a:t>akcw</a:t>
            </a:r>
            <a:r>
              <a:rPr lang="fr-FR" sz="3600" b="1" dirty="0">
                <a:latin typeface="Athanasius" pitchFamily="2" charset="0"/>
              </a:rPr>
              <a:t>; `</a:t>
            </a:r>
            <a:r>
              <a:rPr lang="fr-FR" sz="3600" b="1" dirty="0" err="1">
                <a:latin typeface="Athanasius" pitchFamily="2" charset="0"/>
              </a:rPr>
              <a:t>mmon</a:t>
            </a:r>
            <a:r>
              <a:rPr lang="fr-FR" sz="3600" b="1" dirty="0">
                <a:latin typeface="Athanasius" pitchFamily="2" charset="0"/>
              </a:rPr>
              <a:t>.</a:t>
            </a:r>
          </a:p>
        </p:txBody>
      </p:sp>
    </p:spTree>
    <p:extLst>
      <p:ext uri="{BB962C8B-B14F-4D97-AF65-F5344CB8AC3E}">
        <p14:creationId xmlns:p14="http://schemas.microsoft.com/office/powerpoint/2010/main" val="4216606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Psaume 50</a:t>
            </a:r>
          </a:p>
          <a:p>
            <a:pPr marL="0" indent="0" algn="ctr">
              <a:buNone/>
            </a:pPr>
            <a:endParaRPr lang="fr-FR" sz="2800" b="1" i="1" dirty="0">
              <a:solidFill>
                <a:srgbClr val="C00000"/>
              </a:solidFill>
            </a:endParaRPr>
          </a:p>
          <a:p>
            <a:pPr marL="0" indent="0" algn="just">
              <a:buNone/>
            </a:pPr>
            <a:r>
              <a:rPr lang="fr-FR" sz="2800" b="1" dirty="0"/>
              <a:t>Pitié pour moi, mon Dieu, en Ton amour, selon Ta grande miséricorde, efface mon péché, Lave moi tout entier de ma faute et purifies-moi de mon offense. Oui, je connais mon péché, ma faute est toujours devant moi contre Toi, Toi seul, j'ai péché, ce qui est mal à Tes yeux, je l'ai fait, Ainsi Tu peux parler et montrer Ta justice être juge et montrer Ta victoire. Moi je suis né dans la faute,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المزمور الخمسون</a:t>
            </a:r>
            <a:endParaRPr lang="fr-FR" sz="3600" b="1" i="1" dirty="0">
              <a:solidFill>
                <a:srgbClr val="C00000"/>
              </a:solidFill>
            </a:endParaRPr>
          </a:p>
          <a:p>
            <a:pPr algn="just" rtl="1"/>
            <a:endParaRPr lang="fr-FR" sz="3600" b="1" i="1" dirty="0">
              <a:solidFill>
                <a:srgbClr val="C00000"/>
              </a:solidFill>
            </a:endParaRPr>
          </a:p>
          <a:p>
            <a:pPr algn="just" rtl="1"/>
            <a:r>
              <a:rPr lang="ar-AE" sz="3600" b="1" dirty="0"/>
              <a:t>ارحمني يا الله كعظيم رحمتك، ومثل كثرة رأفتك تمحو إثمي. اغسلني كثيرا من إثمي ومن خطيتي طهرني، لأني أنا عارف بإثمي وخطيتي أمامي في كل حين. لك وحدك أخطأت، والشر قدامك صنعت. لكي تتبرر في أقوالك. وتغلب إذا حوكمتُ. لأني </a:t>
            </a:r>
            <a:r>
              <a:rPr lang="ar-AE" sz="3600" b="1" dirty="0" err="1"/>
              <a:t>هاأنذا</a:t>
            </a:r>
            <a:r>
              <a:rPr lang="ar-AE" sz="3600" b="1" dirty="0"/>
              <a:t> بالإثم حبل بي، </a:t>
            </a:r>
            <a:endParaRPr lang="ar-SA" altLang="fr-FR" sz="3600" b="1" dirty="0">
              <a:solidFill>
                <a:srgbClr val="C00000"/>
              </a:solidFill>
              <a:latin typeface="Times New Roman" panose="02020603050405020304" pitchFamily="18" charset="0"/>
              <a:cs typeface="Arial" panose="020B0604020202020204" pitchFamily="34" charset="0"/>
            </a:endParaRPr>
          </a:p>
        </p:txBody>
      </p:sp>
      <p:sp>
        <p:nvSpPr>
          <p:cNvPr id="5" name="ZoneTexte 4">
            <a:extLst>
              <a:ext uri="{FF2B5EF4-FFF2-40B4-BE49-F238E27FC236}">
                <a16:creationId xmlns:a16="http://schemas.microsoft.com/office/drawing/2014/main" id="{054B6F46-C35C-449A-84B0-E917AE26C38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6" name="Rectangle 74">
            <a:extLst>
              <a:ext uri="{FF2B5EF4-FFF2-40B4-BE49-F238E27FC236}">
                <a16:creationId xmlns:a16="http://schemas.microsoft.com/office/drawing/2014/main" id="{F581BC47-521F-4FDF-BB13-AF50D386E14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136697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endParaRPr lang="fr-FR" sz="2800" b="1" i="1" dirty="0">
              <a:solidFill>
                <a:srgbClr val="C00000"/>
              </a:solidFill>
            </a:endParaRPr>
          </a:p>
          <a:p>
            <a:pPr marL="0" indent="0" algn="ctr">
              <a:buNone/>
            </a:pPr>
            <a:r>
              <a:rPr lang="fr-FR" sz="2800" b="1" i="1" dirty="0" err="1">
                <a:solidFill>
                  <a:srgbClr val="C00000"/>
                </a:solidFill>
              </a:rPr>
              <a:t>Ezechiel</a:t>
            </a:r>
            <a:r>
              <a:rPr lang="fr-FR" sz="2800" b="1" i="1" dirty="0">
                <a:solidFill>
                  <a:srgbClr val="C00000"/>
                </a:solidFill>
              </a:rPr>
              <a:t> 37 : 1-14</a:t>
            </a:r>
          </a:p>
          <a:p>
            <a:pPr marL="0" indent="0" algn="just">
              <a:buNone/>
            </a:pPr>
            <a:r>
              <a:rPr lang="fr-FR" sz="2800" b="1" dirty="0"/>
              <a:t>La main du Seigneur fut sur moi, son Esprit m'emmena, et il me déposa au milieu de la vallée, une vallée pleine d'ossements.</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defRPr/>
            </a:pP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lvl="0" algn="ctr" rtl="1" fontAlgn="base">
              <a:spcBef>
                <a:spcPct val="20000"/>
              </a:spcBef>
              <a:spcAft>
                <a:spcPct val="0"/>
              </a:spcAf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حزقيال </a:t>
            </a:r>
            <a:r>
              <a:rPr lang="ar-EG" altLang="fr-FR" sz="3600" b="1" i="1" dirty="0">
                <a:solidFill>
                  <a:srgbClr val="C00000"/>
                </a:solidFill>
                <a:latin typeface="Times New Roman" panose="02020603050405020304" pitchFamily="18" charset="0"/>
                <a:cs typeface="Times New Roman" panose="02020603050405020304" pitchFamily="18" charset="0"/>
              </a:rPr>
              <a:t>٣٧: ١ – ١٤</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600" b="1" dirty="0">
                <a:solidFill>
                  <a:prstClr val="black"/>
                </a:solidFill>
                <a:latin typeface="Times New Roman" panose="02020603050405020304" pitchFamily="18" charset="0"/>
                <a:cs typeface="Times New Roman" panose="02020603050405020304" pitchFamily="18" charset="0"/>
              </a:rPr>
              <a:t>كَانَتْ عَلَيَّ يَدُ الرَّبِّ، فَأَخْرَجَني بِرُوحِ الرَّبِّ وَأَنْزَلَنِي فِي وَسْطِ الْبُقْعَةِ وَهِيَ مَلآنَةٌ عظاماً بشرية،</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Iezekiyl</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lvl="0" indent="0" algn="just">
              <a:buNone/>
              <a:defRPr/>
            </a:pPr>
            <a:r>
              <a:rPr lang="fr-FR" sz="2800" b="1" dirty="0">
                <a:solidFill>
                  <a:prstClr val="black"/>
                </a:solidFill>
                <a:latin typeface="Athanasius"/>
              </a:rPr>
              <a:t>;</a:t>
            </a:r>
            <a:r>
              <a:rPr lang="fr-FR" sz="2800" b="1" dirty="0" err="1">
                <a:solidFill>
                  <a:prstClr val="black"/>
                </a:solidFill>
                <a:latin typeface="Athanasius"/>
              </a:rPr>
              <a:t>jij</a:t>
            </a:r>
            <a:r>
              <a:rPr lang="fr-FR" sz="2800" b="1" dirty="0">
                <a:solidFill>
                  <a:prstClr val="black"/>
                </a:solidFill>
                <a:latin typeface="Athanasius"/>
              </a:rPr>
              <a:t> </a:t>
            </a:r>
            <a:r>
              <a:rPr lang="fr-FR" sz="2800" b="1" dirty="0" err="1">
                <a:solidFill>
                  <a:prstClr val="black"/>
                </a:solidFill>
                <a:latin typeface="Athanasius"/>
              </a:rPr>
              <a:t>èè`èmP</a:t>
            </a:r>
            <a:r>
              <a:rPr lang="fr-FR" sz="2800" b="1" dirty="0">
                <a:solidFill>
                  <a:prstClr val="black"/>
                </a:solidFill>
                <a:latin typeface="Athanasius"/>
              </a:rPr>
              <a:t>_ </a:t>
            </a:r>
            <a:r>
              <a:rPr lang="fr-FR" sz="2800" b="1" dirty="0" err="1">
                <a:solidFill>
                  <a:prstClr val="black"/>
                </a:solidFill>
                <a:latin typeface="Athanasius"/>
              </a:rPr>
              <a:t>ac`èi</a:t>
            </a:r>
            <a:r>
              <a:rPr lang="fr-FR" sz="2800" b="1" dirty="0">
                <a:solidFill>
                  <a:prstClr val="black"/>
                </a:solidFill>
                <a:latin typeface="Athanasius"/>
              </a:rPr>
              <a:t> `</a:t>
            </a:r>
            <a:r>
              <a:rPr lang="fr-FR" sz="2800" b="1" dirty="0" err="1">
                <a:solidFill>
                  <a:prstClr val="black"/>
                </a:solidFill>
                <a:latin typeface="Athanasius"/>
              </a:rPr>
              <a:t>èe`è'rhi</a:t>
            </a:r>
            <a:r>
              <a:rPr lang="fr-FR" sz="2800" b="1" dirty="0">
                <a:solidFill>
                  <a:prstClr val="black"/>
                </a:solidFill>
                <a:latin typeface="Athanasius"/>
              </a:rPr>
              <a:t> `</a:t>
            </a:r>
            <a:r>
              <a:rPr lang="fr-FR" sz="2800" b="1" dirty="0" err="1">
                <a:solidFill>
                  <a:prstClr val="black"/>
                </a:solidFill>
                <a:latin typeface="Athanasius"/>
              </a:rPr>
              <a:t>èejwi</a:t>
            </a:r>
            <a:r>
              <a:rPr lang="fr-FR" sz="2800" b="1" dirty="0">
                <a:solidFill>
                  <a:prstClr val="black"/>
                </a:solidFill>
                <a:latin typeface="Athanasius"/>
              </a:rPr>
              <a:t> &gt; </a:t>
            </a:r>
            <a:r>
              <a:rPr lang="fr-FR" sz="2800" b="1" dirty="0" err="1">
                <a:solidFill>
                  <a:prstClr val="black"/>
                </a:solidFill>
                <a:latin typeface="Athanasius"/>
              </a:rPr>
              <a:t>ac`èini</a:t>
            </a:r>
            <a:r>
              <a:rPr lang="fr-FR" sz="2800" b="1" dirty="0">
                <a:solidFill>
                  <a:prstClr val="black"/>
                </a:solidFill>
                <a:latin typeface="Athanasius"/>
              </a:rPr>
              <a:t> `</a:t>
            </a:r>
            <a:r>
              <a:rPr lang="fr-FR" sz="2800" b="1" dirty="0" err="1">
                <a:solidFill>
                  <a:prstClr val="black"/>
                </a:solidFill>
                <a:latin typeface="Athanasius"/>
              </a:rPr>
              <a:t>èmmoi</a:t>
            </a:r>
            <a:r>
              <a:rPr lang="fr-FR" sz="2800" b="1" dirty="0">
                <a:solidFill>
                  <a:prstClr val="black"/>
                </a:solidFill>
                <a:latin typeface="Athanasius"/>
              </a:rPr>
              <a:t> `</a:t>
            </a:r>
            <a:r>
              <a:rPr lang="fr-FR" sz="2800" b="1" dirty="0" err="1">
                <a:solidFill>
                  <a:prstClr val="black"/>
                </a:solidFill>
                <a:latin typeface="Athanasius"/>
              </a:rPr>
              <a:t>èebol</a:t>
            </a:r>
            <a:r>
              <a:rPr lang="fr-FR" sz="2800" b="1" dirty="0">
                <a:solidFill>
                  <a:prstClr val="black"/>
                </a:solidFill>
                <a:latin typeface="Athanasius"/>
              </a:rPr>
              <a:t> 'en </a:t>
            </a:r>
            <a:r>
              <a:rPr lang="fr-FR" sz="2800" b="1" dirty="0" err="1">
                <a:solidFill>
                  <a:prstClr val="black"/>
                </a:solidFill>
                <a:latin typeface="Athanasius"/>
              </a:rPr>
              <a:t>Pi`èpneuma</a:t>
            </a:r>
            <a:r>
              <a:rPr lang="fr-FR" sz="2800" b="1" dirty="0">
                <a:solidFill>
                  <a:prstClr val="black"/>
                </a:solidFill>
                <a:latin typeface="Athanasius"/>
              </a:rPr>
              <a:t> `</a:t>
            </a:r>
            <a:r>
              <a:rPr lang="fr-FR" sz="2800" b="1" dirty="0" err="1">
                <a:solidFill>
                  <a:prstClr val="black"/>
                </a:solidFill>
                <a:latin typeface="Athanasius"/>
              </a:rPr>
              <a:t>ènte</a:t>
            </a:r>
            <a:r>
              <a:rPr lang="fr-FR" sz="2800" b="1" dirty="0">
                <a:solidFill>
                  <a:prstClr val="black"/>
                </a:solidFill>
                <a:latin typeface="Athanasius"/>
              </a:rPr>
              <a:t> `</a:t>
            </a:r>
            <a:r>
              <a:rPr lang="fr-FR" sz="2800" b="1" dirty="0" err="1">
                <a:solidFill>
                  <a:prstClr val="black"/>
                </a:solidFill>
                <a:latin typeface="Athanasius"/>
              </a:rPr>
              <a:t>èP</a:t>
            </a:r>
            <a:r>
              <a:rPr lang="fr-FR" sz="2800" b="1" dirty="0">
                <a:solidFill>
                  <a:prstClr val="black"/>
                </a:solidFill>
                <a:latin typeface="Athanasius"/>
              </a:rPr>
              <a:t>_ </a:t>
            </a:r>
            <a:r>
              <a:rPr lang="fr-FR" sz="2800" b="1" dirty="0" err="1">
                <a:solidFill>
                  <a:prstClr val="black"/>
                </a:solidFill>
                <a:latin typeface="Athanasius"/>
              </a:rPr>
              <a:t>acxat</a:t>
            </a:r>
            <a:r>
              <a:rPr lang="fr-FR" sz="2800" b="1" dirty="0">
                <a:solidFill>
                  <a:prstClr val="black"/>
                </a:solidFill>
                <a:latin typeface="Athanasius"/>
              </a:rPr>
              <a:t> 'en </a:t>
            </a:r>
            <a:r>
              <a:rPr lang="fr-FR" sz="2800" b="1" dirty="0" err="1">
                <a:solidFill>
                  <a:prstClr val="black"/>
                </a:solidFill>
                <a:latin typeface="Athanasius"/>
              </a:rPr>
              <a:t>èè`èèqmh</a:t>
            </a:r>
            <a:r>
              <a:rPr lang="fr-FR" sz="2800" b="1" dirty="0">
                <a:solidFill>
                  <a:prstClr val="black"/>
                </a:solidFill>
                <a:latin typeface="Athanasius"/>
              </a:rPr>
              <a:t>; `</a:t>
            </a:r>
            <a:r>
              <a:rPr lang="fr-FR" sz="2800" b="1" dirty="0" err="1">
                <a:solidFill>
                  <a:prstClr val="black"/>
                </a:solidFill>
                <a:latin typeface="Athanasius"/>
              </a:rPr>
              <a:t>ènte</a:t>
            </a:r>
            <a:r>
              <a:rPr lang="fr-FR" sz="2800" b="1" dirty="0">
                <a:solidFill>
                  <a:prstClr val="black"/>
                </a:solidFill>
                <a:latin typeface="Athanasius"/>
              </a:rPr>
              <a:t> `</a:t>
            </a:r>
            <a:r>
              <a:rPr lang="fr-FR" sz="2800" b="1" dirty="0" err="1">
                <a:solidFill>
                  <a:prstClr val="black"/>
                </a:solidFill>
                <a:latin typeface="Athanasius"/>
              </a:rPr>
              <a:t>ètkoi</a:t>
            </a:r>
            <a:r>
              <a:rPr lang="fr-FR" sz="2800" b="1" dirty="0">
                <a:solidFill>
                  <a:prstClr val="black"/>
                </a:solidFill>
                <a:latin typeface="Athanasius"/>
              </a:rPr>
              <a:t> &gt; </a:t>
            </a:r>
            <a:r>
              <a:rPr lang="fr-FR" sz="2800" b="1" dirty="0" err="1">
                <a:solidFill>
                  <a:prstClr val="black"/>
                </a:solidFill>
                <a:latin typeface="Athanasius"/>
              </a:rPr>
              <a:t>ouo</a:t>
            </a:r>
            <a:r>
              <a:rPr lang="fr-FR" sz="2800" b="1" dirty="0">
                <a:solidFill>
                  <a:prstClr val="black"/>
                </a:solidFill>
                <a:latin typeface="Athanasius"/>
              </a:rPr>
              <a:t>\ </a:t>
            </a:r>
            <a:r>
              <a:rPr lang="fr-FR" sz="2800" b="1" dirty="0" err="1">
                <a:solidFill>
                  <a:prstClr val="black"/>
                </a:solidFill>
                <a:latin typeface="Athanasius"/>
              </a:rPr>
              <a:t>qai</a:t>
            </a:r>
            <a:r>
              <a:rPr lang="fr-FR" sz="2800" b="1" dirty="0">
                <a:solidFill>
                  <a:prstClr val="black"/>
                </a:solidFill>
                <a:latin typeface="Athanasius"/>
              </a:rPr>
              <a:t> </a:t>
            </a:r>
            <a:r>
              <a:rPr lang="fr-FR" sz="2800" b="1" dirty="0" err="1">
                <a:solidFill>
                  <a:prstClr val="black"/>
                </a:solidFill>
                <a:latin typeface="Athanasius"/>
              </a:rPr>
              <a:t>nacmo</a:t>
            </a:r>
            <a:r>
              <a:rPr lang="fr-FR" sz="2800" b="1" dirty="0">
                <a:solidFill>
                  <a:prstClr val="black"/>
                </a:solidFill>
                <a:latin typeface="Athanasius"/>
              </a:rPr>
              <a:t>\ `</a:t>
            </a:r>
            <a:r>
              <a:rPr lang="fr-FR" sz="2800" b="1" dirty="0" err="1">
                <a:solidFill>
                  <a:prstClr val="black"/>
                </a:solidFill>
                <a:latin typeface="Athanasius"/>
              </a:rPr>
              <a:t>ènkac`è</a:t>
            </a:r>
            <a:r>
              <a:rPr lang="fr-FR" sz="2800" b="1" dirty="0">
                <a:solidFill>
                  <a:prstClr val="black"/>
                </a:solidFill>
                <a:latin typeface="Athanasius"/>
              </a:rPr>
              <a:t> </a:t>
            </a:r>
            <a:r>
              <a:rPr lang="fr-FR" sz="2800" b="1" dirty="0" err="1">
                <a:solidFill>
                  <a:prstClr val="black"/>
                </a:solidFill>
                <a:latin typeface="Athanasius"/>
              </a:rPr>
              <a:t>nnirwmi</a:t>
            </a:r>
            <a:r>
              <a:rPr lang="fr-FR" sz="2800" b="1" dirty="0">
                <a:solidFill>
                  <a:prstClr val="black"/>
                </a:solidFill>
                <a:latin typeface="Athanasius"/>
              </a:rPr>
              <a:t>.</a:t>
            </a:r>
          </a:p>
          <a:p>
            <a:pPr marL="0" lvl="0" indent="0" algn="just">
              <a:buNone/>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9" name="ZoneTexte 8">
            <a:extLst>
              <a:ext uri="{FF2B5EF4-FFF2-40B4-BE49-F238E27FC236}">
                <a16:creationId xmlns:a16="http://schemas.microsoft.com/office/drawing/2014/main" id="{1C226462-8FB9-4CB9-BA8C-7E2336F2AC2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C17DD014-DC85-4225-A3C5-DE4F896811E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355512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J’étais pécheur dès le sein de ma mère. Mais Tu veux au fond de moi la vérité ; dans le secret Tu m'apprends la sagesse. Purifies-moi avec l'hysope et je serai pur ; </a:t>
            </a:r>
            <a:r>
              <a:rPr lang="fr-FR" sz="2800" b="1" dirty="0" err="1"/>
              <a:t>lave-moi</a:t>
            </a:r>
            <a:r>
              <a:rPr lang="fr-FR" sz="2800" b="1" dirty="0"/>
              <a:t> et je serai blanc, plus que la neige. Fais que j'entende les chants et la fête : ils danseront les os que Tu broyais. Détourne Ta Face de mes fautes, enlève tous mes péchés. Crée en moi un cœur pur ô mon Dieu, renouvelle et raffermis au fond de moi mon esprit. Ne me chasse pas loin de Ta Face, ne me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algn="just" rtl="1"/>
            <a:r>
              <a:rPr lang="ar-AE" sz="4000" b="1" dirty="0"/>
              <a:t>وبالخطايا ولدتني أمي. لأنك هكذا قد أحببت الحق، إذ أوضحت لي غوامض حكمتك ومستوراتها. تنضح على بزوفاك فأطهر، تغسلني فأبيض أكثر من الثلج. تسمعني سرورا وفرحا، فتبتهج عظامي المنسحقة. اصرف وجهك عن خطاياي، وامح كل آثامي. قلبا نقيا اخلق في يا الله، وروحا مستقيما جدده في أحشائي. لا تطرحني من قدام وجهك</a:t>
            </a:r>
            <a:endParaRPr lang="ar-SA" altLang="fr-FR" sz="4000" b="1" dirty="0">
              <a:solidFill>
                <a:srgbClr val="C00000"/>
              </a:solidFill>
              <a:latin typeface="Times New Roman" panose="02020603050405020304" pitchFamily="18" charset="0"/>
              <a:cs typeface="Arial" panose="020B0604020202020204" pitchFamily="34" charset="0"/>
            </a:endParaRPr>
          </a:p>
        </p:txBody>
      </p:sp>
      <p:sp>
        <p:nvSpPr>
          <p:cNvPr id="5" name="ZoneTexte 4">
            <a:extLst>
              <a:ext uri="{FF2B5EF4-FFF2-40B4-BE49-F238E27FC236}">
                <a16:creationId xmlns:a16="http://schemas.microsoft.com/office/drawing/2014/main" id="{8C906DC5-6E75-4CA1-B71F-ED87C589E9E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6" name="Rectangle 74">
            <a:extLst>
              <a:ext uri="{FF2B5EF4-FFF2-40B4-BE49-F238E27FC236}">
                <a16:creationId xmlns:a16="http://schemas.microsoft.com/office/drawing/2014/main" id="{67A41C1D-319D-4FE0-8C20-3B6C876AFB8A}"/>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533486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reprends pas Ton Esprit Saint. Rends-moi la joie d’être sauvé ; que l'esprit généreux me soutienne. Aux pécheurs j'enseignerai Tes chemins ; vers Toi, reviendront les égarés. Libère-moi du sang versé, Dieu, mon Dieu sauveur, et ma langue acclamera Ta justice ! Seigneur, ouvre mes lèvres, et ma bouche proclamera Ta louange. Si j’offre un sacrifice, tu n’en veux pas, Tu n'acceptes pas d'holocauste. Le sacrifice qui plaît à Dieu, c'est un esprit brisé ; Tu ne repousses pas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algn="just" rtl="1"/>
            <a:r>
              <a:rPr lang="ar-AE" sz="4000" b="1" dirty="0"/>
              <a:t>وروحك القدوس لا تنزعه منى. امنحني بهجة خلاصك، وبروح رئاسي عضدني فأعلم الأثمة طرقك والمنافقون إليك يرجعون، نجني من الدماء يا الله إله خلاصي، فيبتهج لساني بعدلك. يا رب افتح شفتي، فيخبر فمي بتسبيحك. لأنك لو آثرت الذبيحة لكنت الآن أعطي، ولكنك لا تسر بالمحرقات، فالذبيحة لله روح منسحق. </a:t>
            </a:r>
            <a:endParaRPr lang="ar-SA" altLang="fr-FR" sz="4000" b="1" dirty="0">
              <a:solidFill>
                <a:srgbClr val="C00000"/>
              </a:solidFill>
              <a:latin typeface="Times New Roman" panose="02020603050405020304" pitchFamily="18" charset="0"/>
              <a:cs typeface="Arial" panose="020B0604020202020204" pitchFamily="34" charset="0"/>
            </a:endParaRPr>
          </a:p>
        </p:txBody>
      </p:sp>
      <p:sp>
        <p:nvSpPr>
          <p:cNvPr id="5" name="ZoneTexte 4">
            <a:extLst>
              <a:ext uri="{FF2B5EF4-FFF2-40B4-BE49-F238E27FC236}">
                <a16:creationId xmlns:a16="http://schemas.microsoft.com/office/drawing/2014/main" id="{8B6ACDA6-71A8-4808-A12A-6B51D6C7E0A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6" name="Rectangle 74">
            <a:extLst>
              <a:ext uri="{FF2B5EF4-FFF2-40B4-BE49-F238E27FC236}">
                <a16:creationId xmlns:a16="http://schemas.microsoft.com/office/drawing/2014/main" id="{CCBB8FA2-BDA9-45B9-BEBB-E58E9B992B45}"/>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115080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ô mon Dieu, un cœur brisé et broyé.</a:t>
            </a:r>
            <a:r>
              <a:rPr lang="fr-FR" sz="2800" b="1" dirty="0">
                <a:solidFill>
                  <a:srgbClr val="C00000"/>
                </a:solidFill>
              </a:rPr>
              <a:t> </a:t>
            </a:r>
            <a:r>
              <a:rPr lang="fr-FR" sz="2800" b="1" dirty="0"/>
              <a:t>Accorde à Sion le bonheur, relève les murs de Jérusalem. Alors Tu accepteras de justes sacrifices, oblations et holocaustes ; alors on offrira des taureaux sur Ton autel</a:t>
            </a:r>
          </a:p>
          <a:p>
            <a:pPr marL="0" indent="0" algn="just">
              <a:buNone/>
            </a:pPr>
            <a:endParaRPr lang="fr-FR" b="1" dirty="0"/>
          </a:p>
          <a:p>
            <a:pPr marL="0" indent="0" algn="just">
              <a:buNone/>
            </a:pPr>
            <a:endParaRPr lang="fr-FR" sz="2800" b="1" dirty="0"/>
          </a:p>
          <a:p>
            <a:pPr marL="0" indent="0" algn="just">
              <a:buNone/>
            </a:pPr>
            <a:endParaRPr lang="fr-FR" sz="2800" b="1" dirty="0"/>
          </a:p>
          <a:p>
            <a:pPr marL="0" indent="0" algn="just">
              <a:buNone/>
            </a:pPr>
            <a:endParaRPr lang="fr-FR" sz="2800" b="1" dirty="0"/>
          </a:p>
          <a:p>
            <a:pPr marL="0" indent="0" algn="ctr">
              <a:buNone/>
            </a:pPr>
            <a:r>
              <a:rPr lang="fr-FR" sz="2000" b="1" dirty="0"/>
              <a:t>Alléluia Gloire à notre Dieu</a:t>
            </a:r>
          </a:p>
          <a:p>
            <a:pPr marL="0" indent="0" algn="ctr">
              <a:buNone/>
            </a:pPr>
            <a:r>
              <a:rPr lang="fr-FR" sz="2000" b="1" dirty="0"/>
              <a:t>Gloire au Père, au Fils et au Saint Esprit, maintenant et toujours et dans les siècles des siècles. Amen alléluia</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6013732"/>
          </a:xfrm>
          <a:prstGeom prst="rect">
            <a:avLst/>
          </a:prstGeom>
        </p:spPr>
        <p:txBody>
          <a:bodyPr wrap="square">
            <a:normAutofit/>
          </a:bodyPr>
          <a:lstStyle/>
          <a:p>
            <a:pPr algn="just" rtl="1"/>
            <a:r>
              <a:rPr lang="fr-FR" sz="3400" b="1" dirty="0"/>
              <a:t> </a:t>
            </a:r>
            <a:r>
              <a:rPr lang="ar-AE" sz="3400" b="1" dirty="0"/>
              <a:t>القلب المنكسر والمتواضع لا يرذله الله، أنعم يا رب بمسرتك على صهيون، ولتبن أسوار أورشليم. حينئذ تسر بذبائح البر قربانا ومحرقات ويقربون على مذابحك العجول</a:t>
            </a:r>
            <a:endParaRPr lang="fr-FR" sz="3400" b="1" dirty="0"/>
          </a:p>
          <a:p>
            <a:pPr algn="just" rtl="1"/>
            <a:endParaRPr lang="fr-FR" sz="5400" b="1" dirty="0"/>
          </a:p>
          <a:p>
            <a:pPr algn="just" rtl="1"/>
            <a:endParaRPr lang="fr-FR" sz="2800" b="1" dirty="0"/>
          </a:p>
          <a:p>
            <a:pPr algn="just" rtl="1"/>
            <a:endParaRPr lang="fr-FR" sz="2800" b="1" dirty="0"/>
          </a:p>
          <a:p>
            <a:pPr algn="just" rtl="1"/>
            <a:endParaRPr lang="fr-FR" sz="2000" b="1" dirty="0"/>
          </a:p>
          <a:p>
            <a:pPr algn="ctr" rtl="1"/>
            <a:r>
              <a:rPr lang="ar-AE" sz="2800" b="1" dirty="0" err="1"/>
              <a:t>الليلويا</a:t>
            </a:r>
            <a:r>
              <a:rPr lang="ar-AE" sz="2800" b="1" dirty="0"/>
              <a:t> المجد لإلهنا</a:t>
            </a:r>
            <a:endParaRPr lang="fr-FR" sz="2800" b="1" dirty="0"/>
          </a:p>
          <a:p>
            <a:pPr algn="ctr" rtl="1"/>
            <a:r>
              <a:rPr lang="ar-AE" sz="3000" b="1" dirty="0"/>
              <a:t>المجد للآب والابن والروح القدس الآن وكل أوان وإلى دهر الدهور. آمين </a:t>
            </a:r>
            <a:r>
              <a:rPr lang="ar-AE" sz="3000" b="1" dirty="0" err="1"/>
              <a:t>الليلويا</a:t>
            </a:r>
            <a:endParaRPr lang="fr-FR" sz="3000" b="1" dirty="0"/>
          </a:p>
        </p:txBody>
      </p:sp>
      <p:sp>
        <p:nvSpPr>
          <p:cNvPr id="5" name="Google Shape;1403;p212"/>
          <p:cNvSpPr txBox="1"/>
          <p:nvPr/>
        </p:nvSpPr>
        <p:spPr>
          <a:xfrm>
            <a:off x="695400" y="3573016"/>
            <a:ext cx="11017224" cy="1569620"/>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000" b="1" dirty="0" err="1">
                <a:solidFill>
                  <a:srgbClr val="C00000"/>
                </a:solidFill>
                <a:latin typeface="Avva_Marcos" panose="04020500000000000000" pitchFamily="82" charset="0"/>
                <a:ea typeface="Arial"/>
                <a:cs typeface="Arial"/>
                <a:sym typeface="Arial"/>
              </a:rPr>
              <a:t>A</a:t>
            </a:r>
            <a:r>
              <a:rPr lang="en-US" sz="4000" b="1" dirty="0" err="1">
                <a:solidFill>
                  <a:srgbClr val="C00000"/>
                </a:solidFill>
                <a:latin typeface="Athanasius" pitchFamily="2" charset="0"/>
                <a:ea typeface="Arial"/>
                <a:cs typeface="Arial"/>
                <a:sym typeface="Arial"/>
              </a:rPr>
              <a:t>llhlouia</a:t>
            </a:r>
            <a:r>
              <a:rPr lang="en-US" sz="4000" b="1" dirty="0">
                <a:solidFill>
                  <a:srgbClr val="C00000"/>
                </a:solidFill>
                <a:latin typeface="Athanasius" pitchFamily="2" charset="0"/>
                <a:ea typeface="Arial"/>
                <a:cs typeface="Arial"/>
                <a:sym typeface="Arial"/>
              </a:rPr>
              <a:t>   Do[a   ci   `</a:t>
            </a:r>
            <a:r>
              <a:rPr lang="en-US" sz="4000" b="1" dirty="0" err="1">
                <a:solidFill>
                  <a:srgbClr val="C00000"/>
                </a:solidFill>
                <a:latin typeface="Athanasius" pitchFamily="2" charset="0"/>
                <a:ea typeface="Arial"/>
                <a:cs typeface="Arial"/>
                <a:sym typeface="Arial"/>
              </a:rPr>
              <a:t>èoQeoc</a:t>
            </a:r>
            <a:r>
              <a:rPr lang="en-US" sz="4000" b="1" dirty="0">
                <a:solidFill>
                  <a:srgbClr val="C00000"/>
                </a:solidFill>
                <a:latin typeface="Athanasius" pitchFamily="2" charset="0"/>
                <a:ea typeface="Arial"/>
                <a:cs typeface="Arial"/>
                <a:sym typeface="Arial"/>
              </a:rPr>
              <a:t>   `</a:t>
            </a:r>
            <a:r>
              <a:rPr lang="en-US" sz="4000" b="1" dirty="0" err="1">
                <a:solidFill>
                  <a:srgbClr val="C00000"/>
                </a:solidFill>
                <a:latin typeface="Athanasius" pitchFamily="2" charset="0"/>
                <a:ea typeface="Arial"/>
                <a:cs typeface="Arial"/>
                <a:sym typeface="Arial"/>
              </a:rPr>
              <a:t>èhmwn</a:t>
            </a:r>
            <a:r>
              <a:rPr lang="en-US" sz="4000" b="1" dirty="0">
                <a:solidFill>
                  <a:srgbClr val="C00000"/>
                </a:solidFill>
                <a:latin typeface="Athanasius" pitchFamily="2" charset="0"/>
                <a:ea typeface="Arial"/>
                <a:cs typeface="Arial"/>
                <a:sym typeface="Arial"/>
              </a:rPr>
              <a:t>.</a:t>
            </a:r>
          </a:p>
          <a:p>
            <a:pPr lvl="0" algn="ctr">
              <a:buClr>
                <a:srgbClr val="FFFFFF"/>
              </a:buClr>
              <a:buSzPts val="4000"/>
            </a:pPr>
            <a:r>
              <a:rPr lang="fr-FR" sz="2800" b="1" dirty="0">
                <a:solidFill>
                  <a:srgbClr val="C00000"/>
                </a:solidFill>
                <a:latin typeface="Athanasius" pitchFamily="2" charset="0"/>
              </a:rPr>
              <a:t>Do[a Patri </a:t>
            </a:r>
            <a:r>
              <a:rPr lang="fr-FR" sz="2800" b="1" dirty="0" err="1">
                <a:solidFill>
                  <a:srgbClr val="C00000"/>
                </a:solidFill>
                <a:latin typeface="Athanasius" pitchFamily="2" charset="0"/>
              </a:rPr>
              <a:t>ke</a:t>
            </a:r>
            <a:r>
              <a:rPr lang="fr-FR" sz="2800" b="1" dirty="0">
                <a:solidFill>
                  <a:srgbClr val="C00000"/>
                </a:solidFill>
                <a:latin typeface="Athanasius" pitchFamily="2" charset="0"/>
              </a:rPr>
              <a:t> </a:t>
            </a:r>
            <a:r>
              <a:rPr lang="fr-FR" sz="2800" b="1" dirty="0" err="1">
                <a:solidFill>
                  <a:srgbClr val="C00000"/>
                </a:solidFill>
                <a:latin typeface="Athanasius" pitchFamily="2" charset="0"/>
              </a:rPr>
              <a:t>Uiw</a:t>
            </a:r>
            <a:r>
              <a:rPr lang="fr-FR" sz="2800" b="1" dirty="0">
                <a:solidFill>
                  <a:srgbClr val="C00000"/>
                </a:solidFill>
                <a:latin typeface="Athanasius" pitchFamily="2" charset="0"/>
              </a:rPr>
              <a:t> </a:t>
            </a:r>
            <a:r>
              <a:rPr lang="fr-FR" sz="2800" b="1" dirty="0" err="1">
                <a:solidFill>
                  <a:srgbClr val="C00000"/>
                </a:solidFill>
                <a:latin typeface="Athanasius" pitchFamily="2" charset="0"/>
              </a:rPr>
              <a:t>ke</a:t>
            </a:r>
            <a:r>
              <a:rPr lang="fr-FR" sz="2800" b="1" dirty="0">
                <a:solidFill>
                  <a:srgbClr val="C00000"/>
                </a:solidFill>
                <a:latin typeface="Athanasius" pitchFamily="2" charset="0"/>
              </a:rPr>
              <a:t> </a:t>
            </a:r>
            <a:r>
              <a:rPr lang="fr-FR" sz="2800" b="1" dirty="0" err="1">
                <a:solidFill>
                  <a:srgbClr val="C00000"/>
                </a:solidFill>
                <a:latin typeface="Athanasius" pitchFamily="2" charset="0"/>
              </a:rPr>
              <a:t>agiw</a:t>
            </a:r>
            <a:r>
              <a:rPr lang="fr-FR" sz="2800" b="1" dirty="0">
                <a:solidFill>
                  <a:srgbClr val="C00000"/>
                </a:solidFill>
                <a:latin typeface="Athanasius" pitchFamily="2" charset="0"/>
              </a:rPr>
              <a:t> </a:t>
            </a:r>
            <a:r>
              <a:rPr lang="fr-FR" sz="2800" b="1" dirty="0" err="1">
                <a:solidFill>
                  <a:srgbClr val="C00000"/>
                </a:solidFill>
                <a:latin typeface="Athanasius" pitchFamily="2" charset="0"/>
              </a:rPr>
              <a:t>Pneumati</a:t>
            </a:r>
            <a:r>
              <a:rPr lang="fr-FR" sz="2800" b="1" dirty="0">
                <a:solidFill>
                  <a:srgbClr val="C00000"/>
                </a:solidFill>
                <a:latin typeface="Athanasius" pitchFamily="2" charset="0"/>
              </a:rPr>
              <a:t> &gt; </a:t>
            </a:r>
            <a:r>
              <a:rPr lang="fr-FR" sz="2800" b="1" dirty="0" err="1">
                <a:solidFill>
                  <a:srgbClr val="C00000"/>
                </a:solidFill>
                <a:latin typeface="Athanasius" pitchFamily="2" charset="0"/>
              </a:rPr>
              <a:t>ke</a:t>
            </a:r>
            <a:r>
              <a:rPr lang="fr-FR" sz="2800" b="1" dirty="0">
                <a:solidFill>
                  <a:srgbClr val="C00000"/>
                </a:solidFill>
                <a:latin typeface="Athanasius" pitchFamily="2" charset="0"/>
              </a:rPr>
              <a:t> </a:t>
            </a:r>
            <a:r>
              <a:rPr lang="fr-FR" sz="2800" b="1" dirty="0" err="1">
                <a:solidFill>
                  <a:srgbClr val="C00000"/>
                </a:solidFill>
                <a:latin typeface="Athanasius" pitchFamily="2" charset="0"/>
              </a:rPr>
              <a:t>nun</a:t>
            </a:r>
            <a:r>
              <a:rPr lang="fr-FR" sz="2800" b="1" dirty="0">
                <a:solidFill>
                  <a:srgbClr val="C00000"/>
                </a:solidFill>
                <a:latin typeface="Athanasius" pitchFamily="2" charset="0"/>
              </a:rPr>
              <a:t> </a:t>
            </a:r>
            <a:r>
              <a:rPr lang="fr-FR" sz="2800" b="1" dirty="0" err="1">
                <a:solidFill>
                  <a:srgbClr val="C00000"/>
                </a:solidFill>
                <a:latin typeface="Athanasius" pitchFamily="2" charset="0"/>
              </a:rPr>
              <a:t>ke</a:t>
            </a:r>
            <a:r>
              <a:rPr lang="fr-FR" sz="2800" b="1" dirty="0">
                <a:solidFill>
                  <a:srgbClr val="C00000"/>
                </a:solidFill>
                <a:latin typeface="Athanasius" pitchFamily="2" charset="0"/>
              </a:rPr>
              <a:t> `</a:t>
            </a:r>
            <a:r>
              <a:rPr lang="fr-FR" sz="2800" b="1" dirty="0" err="1">
                <a:solidFill>
                  <a:srgbClr val="C00000"/>
                </a:solidFill>
                <a:latin typeface="Athanasius" pitchFamily="2" charset="0"/>
              </a:rPr>
              <a:t>a`i</a:t>
            </a:r>
            <a:r>
              <a:rPr lang="fr-FR" sz="2800" b="1" dirty="0">
                <a:solidFill>
                  <a:srgbClr val="C00000"/>
                </a:solidFill>
                <a:latin typeface="Athanasius" pitchFamily="2" charset="0"/>
              </a:rPr>
              <a:t> </a:t>
            </a:r>
            <a:r>
              <a:rPr lang="fr-FR" sz="2800" b="1" dirty="0" err="1">
                <a:solidFill>
                  <a:srgbClr val="C00000"/>
                </a:solidFill>
                <a:latin typeface="Athanasius" pitchFamily="2" charset="0"/>
              </a:rPr>
              <a:t>ke</a:t>
            </a:r>
            <a:r>
              <a:rPr lang="fr-FR" sz="2800" b="1" dirty="0">
                <a:solidFill>
                  <a:srgbClr val="C00000"/>
                </a:solidFill>
                <a:latin typeface="Athanasius" pitchFamily="2" charset="0"/>
              </a:rPr>
              <a:t> </a:t>
            </a:r>
            <a:r>
              <a:rPr lang="fr-FR" sz="2800" b="1" dirty="0" err="1">
                <a:solidFill>
                  <a:srgbClr val="C00000"/>
                </a:solidFill>
                <a:latin typeface="Athanasius" pitchFamily="2" charset="0"/>
              </a:rPr>
              <a:t>ic</a:t>
            </a:r>
            <a:r>
              <a:rPr lang="fr-FR" sz="2800" b="1" dirty="0">
                <a:solidFill>
                  <a:srgbClr val="C00000"/>
                </a:solidFill>
                <a:latin typeface="Athanasius" pitchFamily="2" charset="0"/>
              </a:rPr>
              <a:t> </a:t>
            </a:r>
            <a:r>
              <a:rPr lang="fr-FR" sz="2800" b="1" dirty="0" err="1">
                <a:solidFill>
                  <a:srgbClr val="C00000"/>
                </a:solidFill>
                <a:latin typeface="Athanasius" pitchFamily="2" charset="0"/>
              </a:rPr>
              <a:t>touc</a:t>
            </a:r>
            <a:r>
              <a:rPr lang="fr-FR" sz="2800" b="1" dirty="0">
                <a:solidFill>
                  <a:srgbClr val="C00000"/>
                </a:solidFill>
                <a:latin typeface="Athanasius" pitchFamily="2" charset="0"/>
              </a:rPr>
              <a:t> `</a:t>
            </a:r>
            <a:r>
              <a:rPr lang="fr-FR" sz="2800" b="1" dirty="0" err="1">
                <a:solidFill>
                  <a:srgbClr val="C00000"/>
                </a:solidFill>
                <a:latin typeface="Athanasius" pitchFamily="2" charset="0"/>
              </a:rPr>
              <a:t>e`wnac</a:t>
            </a:r>
            <a:r>
              <a:rPr lang="fr-FR" sz="2800" b="1" dirty="0">
                <a:solidFill>
                  <a:srgbClr val="C00000"/>
                </a:solidFill>
                <a:latin typeface="Athanasius" pitchFamily="2" charset="0"/>
              </a:rPr>
              <a:t> </a:t>
            </a:r>
            <a:r>
              <a:rPr lang="fr-FR" sz="2800" b="1" dirty="0" err="1">
                <a:solidFill>
                  <a:srgbClr val="C00000"/>
                </a:solidFill>
                <a:latin typeface="Athanasius" pitchFamily="2" charset="0"/>
              </a:rPr>
              <a:t>twn</a:t>
            </a:r>
            <a:r>
              <a:rPr lang="fr-FR" sz="2800" b="1" dirty="0">
                <a:solidFill>
                  <a:srgbClr val="C00000"/>
                </a:solidFill>
                <a:latin typeface="Athanasius" pitchFamily="2" charset="0"/>
              </a:rPr>
              <a:t> `</a:t>
            </a:r>
            <a:r>
              <a:rPr lang="fr-FR" sz="2800" b="1" dirty="0" err="1">
                <a:solidFill>
                  <a:srgbClr val="C00000"/>
                </a:solidFill>
                <a:latin typeface="Athanasius" pitchFamily="2" charset="0"/>
              </a:rPr>
              <a:t>e`wnwn</a:t>
            </a:r>
            <a:r>
              <a:rPr lang="fr-FR" sz="2800" b="1" dirty="0">
                <a:solidFill>
                  <a:srgbClr val="C00000"/>
                </a:solidFill>
                <a:latin typeface="Athanasius" pitchFamily="2" charset="0"/>
              </a:rPr>
              <a:t> `</a:t>
            </a:r>
            <a:r>
              <a:rPr lang="fr-FR" sz="2800" b="1" dirty="0" err="1">
                <a:solidFill>
                  <a:srgbClr val="C00000"/>
                </a:solidFill>
                <a:latin typeface="Athanasius" pitchFamily="2" charset="0"/>
              </a:rPr>
              <a:t>amhn</a:t>
            </a:r>
            <a:r>
              <a:rPr lang="fr-FR" sz="2800" b="1" dirty="0">
                <a:solidFill>
                  <a:srgbClr val="C00000"/>
                </a:solidFill>
                <a:latin typeface="Athanasius" pitchFamily="2" charset="0"/>
              </a:rPr>
              <a:t> </a:t>
            </a:r>
            <a:r>
              <a:rPr lang="fr-FR" sz="2800" b="1" dirty="0" err="1">
                <a:solidFill>
                  <a:srgbClr val="C00000"/>
                </a:solidFill>
                <a:latin typeface="Athanasius" pitchFamily="2" charset="0"/>
              </a:rPr>
              <a:t>allhlouia</a:t>
            </a:r>
            <a:endParaRPr sz="2800" b="1" dirty="0">
              <a:solidFill>
                <a:srgbClr val="C00000"/>
              </a:solidFill>
              <a:latin typeface="Athanasius" pitchFamily="2" charset="0"/>
            </a:endParaRPr>
          </a:p>
        </p:txBody>
      </p:sp>
      <p:sp>
        <p:nvSpPr>
          <p:cNvPr id="6" name="ZoneTexte 5">
            <a:extLst>
              <a:ext uri="{FF2B5EF4-FFF2-40B4-BE49-F238E27FC236}">
                <a16:creationId xmlns:a16="http://schemas.microsoft.com/office/drawing/2014/main" id="{6F610287-749C-467E-B2F9-B15658D3856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992827CE-6DA0-4A2C-AF34-1EFAED6E07C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351352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48768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ÉSlyl</a:t>
                      </a:r>
                      <a:endParaRPr lang="fr-FR" sz="2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p>
                      <a:pPr algn="ctr"/>
                      <a:r>
                        <a:rPr lang="fr-FR" sz="2800" b="1" kern="1200" dirty="0">
                          <a:solidFill>
                            <a:schemeClr val="tx1"/>
                          </a:solidFill>
                          <a:effectLst/>
                          <a:latin typeface="+mn-lt"/>
                          <a:ea typeface="+mn-ea"/>
                          <a:cs typeface="+mn-cs"/>
                        </a:rPr>
                        <a:t>Prions</a:t>
                      </a:r>
                    </a:p>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3000" b="1" kern="1200" dirty="0">
                        <a:solidFill>
                          <a:srgbClr val="C00000"/>
                        </a:solidFill>
                        <a:effectLst/>
                        <a:latin typeface="+mn-lt"/>
                        <a:ea typeface="+mn-ea"/>
                        <a:cs typeface="+mn-cs"/>
                      </a:endParaRPr>
                    </a:p>
                    <a:p>
                      <a:pPr algn="ctr"/>
                      <a:r>
                        <a:rPr lang="ar-SA" sz="2800" b="1" kern="1200" dirty="0">
                          <a:solidFill>
                            <a:schemeClr val="tx1"/>
                          </a:solidFill>
                          <a:effectLst/>
                          <a:latin typeface="+mn-lt"/>
                          <a:ea typeface="+mn-ea"/>
                          <a:cs typeface="+mn-cs"/>
                        </a:rPr>
                        <a:t>صل</a:t>
                      </a: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ÉEpi</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proceu,y</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cta;yte</a:t>
                      </a:r>
                      <a:endParaRPr lang="fr-FR" sz="2400" b="1" kern="1200" dirty="0">
                        <a:solidFill>
                          <a:schemeClr val="dk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mn-lt"/>
                          <a:ea typeface="+mn-ea"/>
                          <a:cs typeface="+mn-cs"/>
                        </a:rPr>
                        <a:t>Pour la prière levons-nous</a:t>
                      </a:r>
                      <a:r>
                        <a:rPr lang="fr-FR" sz="2800" b="1" kern="1200" dirty="0">
                          <a:solidFill>
                            <a:schemeClr val="tx1"/>
                          </a:solidFill>
                          <a:effectLst/>
                          <a:latin typeface="CS Avva Shenouda" panose="020B7200000000000000" pitchFamily="34" charset="0"/>
                          <a:ea typeface="+mn-ea"/>
                          <a:cs typeface="+mn-cs"/>
                        </a:rPr>
                        <a:t> </a:t>
                      </a:r>
                    </a:p>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للصلاة قفوا</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solidFill>
                            <a:srgbClr val="C00000"/>
                          </a:solidFill>
                          <a:latin typeface="CS Avva Shenouda" panose="020B7200000000000000" pitchFamily="34" charset="0"/>
                        </a:rPr>
                        <a:t>Piouyb</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a:solidFill>
                            <a:schemeClr val="dk1"/>
                          </a:solidFill>
                          <a:effectLst/>
                          <a:latin typeface="CS Avva Shenouda" panose="020B7200000000000000" pitchFamily="34" charset="0"/>
                          <a:ea typeface="+mn-ea"/>
                          <a:cs typeface="+mn-cs"/>
                        </a:rPr>
                        <a:t>Iryny paci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rgbClr val="C00000"/>
                          </a:solidFill>
                        </a:rPr>
                        <a:t>Le Prêtre</a:t>
                      </a:r>
                    </a:p>
                    <a:p>
                      <a:pPr algn="ctr"/>
                      <a:r>
                        <a:rPr lang="fr-FR" sz="2800" b="1" kern="1200">
                          <a:solidFill>
                            <a:schemeClr val="dk1"/>
                          </a:solidFill>
                          <a:effectLst/>
                          <a:latin typeface="+mn-lt"/>
                          <a:ea typeface="+mn-ea"/>
                          <a:cs typeface="+mn-cs"/>
                        </a:rPr>
                        <a:t>La Paix soit avec vous</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a:solidFill>
                            <a:srgbClr val="C00000"/>
                          </a:solidFill>
                          <a:effectLst/>
                          <a:latin typeface="+mn-lt"/>
                          <a:ea typeface="+mn-ea"/>
                          <a:cs typeface="+mn-cs"/>
                        </a:rPr>
                        <a:t>الكاهن</a:t>
                      </a:r>
                      <a:endParaRPr lang="fr-FR" sz="3000" b="1" kern="1200">
                        <a:solidFill>
                          <a:srgbClr val="C00000"/>
                        </a:solidFill>
                        <a:effectLst/>
                        <a:latin typeface="+mn-lt"/>
                        <a:ea typeface="+mn-ea"/>
                        <a:cs typeface="+mn-cs"/>
                      </a:endParaRPr>
                    </a:p>
                    <a:p>
                      <a:pPr algn="ctr"/>
                      <a:r>
                        <a:rPr lang="ar-SA" sz="3200" b="1" kern="1200">
                          <a:solidFill>
                            <a:schemeClr val="dk1"/>
                          </a:solidFill>
                          <a:effectLst/>
                          <a:latin typeface="+mn-lt"/>
                          <a:ea typeface="+mn-ea"/>
                          <a:cs typeface="+mn-cs"/>
                        </a:rPr>
                        <a:t>السلام لجميعكم</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Ke</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tw</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pneumati</a:t>
                      </a:r>
                      <a:r>
                        <a:rPr lang="fr-FR" sz="2400" b="1" kern="1200" dirty="0">
                          <a:solidFill>
                            <a:schemeClr val="dk1"/>
                          </a:solidFill>
                          <a:effectLst/>
                          <a:latin typeface="CS Avva Shenouda" panose="020B7200000000000000" pitchFamily="34" charset="0"/>
                          <a:ea typeface="+mn-ea"/>
                          <a:cs typeface="+mn-cs"/>
                        </a:rPr>
                        <a:t> cou</a:t>
                      </a:r>
                      <a:endParaRPr lang="fr-FR" sz="36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Et avec votre esprit</a:t>
                      </a:r>
                      <a:endParaRPr lang="fr-FR" sz="4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algn="ctr"/>
                      <a:r>
                        <a:rPr lang="ar-SA" sz="3200" b="1" kern="1200" dirty="0">
                          <a:solidFill>
                            <a:schemeClr val="dk1"/>
                          </a:solidFill>
                          <a:effectLst/>
                          <a:latin typeface="+mn-lt"/>
                          <a:ea typeface="+mn-ea"/>
                          <a:cs typeface="+mn-cs"/>
                        </a:rPr>
                        <a:t>ولروحك أيضا</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
        <p:nvSpPr>
          <p:cNvPr id="9" name="ZoneTexte 8">
            <a:extLst>
              <a:ext uri="{FF2B5EF4-FFF2-40B4-BE49-F238E27FC236}">
                <a16:creationId xmlns:a16="http://schemas.microsoft.com/office/drawing/2014/main" id="{B6CCA36F-30C7-4475-B61A-31A400FC2ED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3E497B2E-6063-4BAA-B039-3CD18ABB3434}"/>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282787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052736"/>
          <a:ext cx="11277213" cy="5472608"/>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472608">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Palin on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`eV}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pipantokratwr</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ÉViwt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Pen=c=w=r I=y=c P=,=c</a:t>
                      </a:r>
                    </a:p>
                    <a:p>
                      <a:pPr algn="just">
                        <a:lnSpc>
                          <a:spcPct val="115000"/>
                        </a:lnSpc>
                        <a:spcAft>
                          <a:spcPts val="1200"/>
                        </a:spcAft>
                      </a:pP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tentwbh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ntekmet`aga;oc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pimairwmi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ÉAri`vmeu`i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nnyetswni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peklaoc</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Implorons encore Dieu Tout-Puissant, Père de notre Seigneur, Dieu et Sauveur Jésus-Christ,</a:t>
                      </a:r>
                    </a:p>
                    <a:p>
                      <a:pPr algn="just">
                        <a:lnSpc>
                          <a:spcPct val="115000"/>
                        </a:lnSpc>
                        <a:spcAft>
                          <a:spcPts val="1200"/>
                        </a:spcAft>
                      </a:pPr>
                      <a:endPar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Nous invoquons et nous supplions Ta bonté ô Ami du genre humain,</a:t>
                      </a:r>
                    </a:p>
                    <a:p>
                      <a:pPr algn="just">
                        <a:lnSpc>
                          <a:spcPct val="115000"/>
                        </a:lnSpc>
                        <a:spcAft>
                          <a:spcPts val="1200"/>
                        </a:spcAft>
                      </a:pPr>
                      <a:endPar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Seigneur, des malades de Ton peuple.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وأيضاً فلنسأل الله ضابط الكل أبا ربنا وإلهنا و مخلصنا يسوع المسيح</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نسأل ونطلب من صلاحك يا محب البشر</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أذكر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مرضى شعبك</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9" name="ZoneTexte 8">
            <a:extLst>
              <a:ext uri="{FF2B5EF4-FFF2-40B4-BE49-F238E27FC236}">
                <a16:creationId xmlns:a16="http://schemas.microsoft.com/office/drawing/2014/main" id="{FA4195AC-94ED-424C-8CBF-D3FAA2366A7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7EDEC9EB-8C6E-49B0-899B-07A1C8E0603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619289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8742549"/>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97242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nen`cnyou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etswni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jinswni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niben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`ite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paitopoc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`ite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mai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niben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Hina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P=,=c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Pennou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er`hmot</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nemwou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mpioujai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pital</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[o@</a:t>
                      </a: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nennobi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ebol</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Implorez pour nos pères et nos frères les malades de toute maladie, ici et ailleurs</a:t>
                      </a:r>
                    </a:p>
                    <a:p>
                      <a:pPr algn="just">
                        <a:lnSpc>
                          <a:spcPct val="115000"/>
                        </a:lnSpc>
                        <a:spcAft>
                          <a:spcPts val="1200"/>
                        </a:spcAft>
                      </a:pP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afin que le Christ notre Dieu leur accorde ainsi qu’à nous, la santé et la guérison, </a:t>
                      </a:r>
                    </a:p>
                    <a:p>
                      <a:pPr algn="just">
                        <a:lnSpc>
                          <a:spcPct val="115000"/>
                        </a:lnSpc>
                        <a:spcAft>
                          <a:spcPts val="1200"/>
                        </a:spcAft>
                      </a:pP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et nous pardonne nos péchés.</a:t>
                      </a:r>
                    </a:p>
                    <a:p>
                      <a:pPr algn="just">
                        <a:lnSpc>
                          <a:spcPct val="115000"/>
                        </a:lnSpc>
                        <a:spcAft>
                          <a:spcPts val="1200"/>
                        </a:spcAft>
                      </a:pP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أطلبوا عن آباءنا و أخوتنا المرضى بكل مرض إن كان في هذا المسكن أو بكل موضع </a:t>
                      </a: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لكي المسيح إلهنا ينعم علينا و عليهم بالعافية والشفاء و </a:t>
                      </a: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ويغفر لنا خطايانا</a:t>
                      </a:r>
                      <a:endParaRPr kumimoji="0" lang="fr-FR" sz="22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r h="39724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6883314"/>
                  </a:ext>
                </a:extLst>
              </a:tr>
            </a:tbl>
          </a:graphicData>
        </a:graphic>
      </p:graphicFrame>
      <p:sp>
        <p:nvSpPr>
          <p:cNvPr id="9" name="ZoneTexte 8">
            <a:extLst>
              <a:ext uri="{FF2B5EF4-FFF2-40B4-BE49-F238E27FC236}">
                <a16:creationId xmlns:a16="http://schemas.microsoft.com/office/drawing/2014/main" id="{1ACBB564-3579-4B07-B999-D5838581EBF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3FACBFC1-B189-4DFE-B44E-D8132B39DBDD}"/>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560781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052736"/>
          <a:ext cx="11277213" cy="5472608"/>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472608">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ÉEakjem</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pousini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hannai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hanmetsenhyt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ÉAliou`i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nswni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iabi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ni=p=n=a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niswni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oji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ncwf</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Ny`etauwck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eu`styout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niiabi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matounocou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manom</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Nyet`themkyout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ntotou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=p=n=a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aka;arton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nremhe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endPar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Comble-les de Ta miséricorde et de Ta compassion et guéris-les.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Éloigne d’eux et de nous toute maladie et toute affliction. Chasse l’esprit du mal.</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qui demeurent longtemps frappés par la maladie, relève-les et console-les.</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que tourmentent les esprits impurs, délivre-les.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تعهدهم بالمراحم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والرأفات</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إشفهم</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إنزع</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عنهم وعنا كل مرض و كل سقم وروح الأمراض  أطرده</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والذين أبطأوا مطروحين في الأمراض أقمهم وعزهم</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والمعذبون من الأرواح النجسة أعتقهم جميعاً</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9" name="ZoneTexte 8">
            <a:extLst>
              <a:ext uri="{FF2B5EF4-FFF2-40B4-BE49-F238E27FC236}">
                <a16:creationId xmlns:a16="http://schemas.microsoft.com/office/drawing/2014/main" id="{7AD5EACC-6128-4837-8B00-2E5143920B8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53540AEF-03F5-4F98-83FC-60D6A12405B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009692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ni`stekwou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nimet`alwc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ni`exoricti`a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nie,malwci`a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ny`etou`amoni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oumetbwk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ecensasi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P¡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nremhe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petbwl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nnyetcwnh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ettaho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eratou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nny`etauraqtou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eqryi</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helpic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helpic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bo`y;i`a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bo`y;oc</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Les détenus dans les prisons et les cachots souterrains, les exilés, les bannis et ceux qui sont maintenus dans une amère servitude, délivre-les, Seigneur, et aie pitié d’eux.</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c’est Toi qui délies ceux qui sont enchaînés, et relèves ceux qui sont tombés</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Tu es l’espoir de ceux qui n’ont plus d’espérance, le secours de ceux qui n’ont plus d’assistance.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الذين في السجون أو المطابق أو الذين في النفي أو السبي أو المقبوض عليهم في عبودية مرة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إعتقهم</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جميعاً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وإرحمهم</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لأنك أنت الذي تحل المربوطين و تقيم الساقطين</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والذين أبطأوا مطروحين في الأمراض أقمهم وعزهم</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رجاء من ليس له رجاء، معين من ليس له معين</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9" name="ZoneTexte 8">
            <a:extLst>
              <a:ext uri="{FF2B5EF4-FFF2-40B4-BE49-F238E27FC236}">
                <a16:creationId xmlns:a16="http://schemas.microsoft.com/office/drawing/2014/main" id="{33CB1637-90CF-4091-A6F3-6CC02243F2B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9914EE6D-0237-4C2D-B88C-F3FF2DA23304}"/>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372884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nyetoi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nkouji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nhyt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pilumyn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pi,imwn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u,y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ethejhwj</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etou`amoni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nounai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nou`mton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`,bob @ </a:t>
                      </a: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nou`hmot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noubo`y;i`a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ncwtyri`a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noumetref,w</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nounobi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nou`anomi`a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Tu es la consolation de ceux qui ont le cœur serré, le port de ceux qui sont dans la tempête.</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Les âmes tourmentées et captives,</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Seigneur, aie pitié d’elles. Donne-leur le repos et la fraîcheur.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Donne-leur la grâce. Secours-les, donne-leur le salut, accorde-leur le pardon de leurs péchés et de leurs iniquités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عزاء صغيري القلوب ميناء الذين في العاصف</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كل الأنفس المتضايقة أو المقبوض عليها</a:t>
                      </a:r>
                      <a:endParaRPr lang="fr-FR" sz="2400" b="0" kern="1200" dirty="0">
                        <a:solidFill>
                          <a:schemeClr val="tx1"/>
                        </a:solidFill>
                        <a:effectLst/>
                        <a:latin typeface="Book Antiqua" panose="02040602050305030304" pitchFamily="18" charset="0"/>
                        <a:ea typeface="+mn-ea"/>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أعطها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رحمة أعطها نياحا أعطها برودة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أعطها نعمة أعطها معونة أعطها خلاصاً أعطها غفران خطاياها وآثامها</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9" name="ZoneTexte 8">
            <a:extLst>
              <a:ext uri="{FF2B5EF4-FFF2-40B4-BE49-F238E27FC236}">
                <a16:creationId xmlns:a16="http://schemas.microsoft.com/office/drawing/2014/main" id="{43B8E848-E104-4BFF-B5F0-C09AA40ADD7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53ED0F37-F913-48CE-9373-89E0877C661A}"/>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51643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6733427"/>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1689069">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ÉÉAnon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hwn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niswni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nen'u,y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nenkecwma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arivaqri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Picyini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mmyi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nen'u,y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nencwma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pi`epickopoc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carx</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jempensini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pekoujai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Quant à nous, Seigneur, guéris les maladies de nos âmes et soigne celles de nos corps,</a:t>
                      </a:r>
                    </a:p>
                    <a:p>
                      <a:pPr algn="just">
                        <a:lnSpc>
                          <a:spcPct val="115000"/>
                        </a:lnSpc>
                        <a:spcAft>
                          <a:spcPts val="1200"/>
                        </a:spcAft>
                      </a:pPr>
                      <a:endPar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Ô Médecin véritable de nos âmes et de nos corps, Maître de toute chair, accorde-nous Ton Salut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ونحن أيضاً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أمراض نفوسنا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إشفها</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والتي لأجسادنا عافها</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endParaRPr lang="fr-FR" sz="20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أيها الطبيب الحقيقي الذي لأنفسنا و أجسادنا يا مدبر كل جسد تعهدنا بخلاصك.</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31215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7527173"/>
                  </a:ext>
                </a:extLst>
              </a:tr>
            </a:tbl>
          </a:graphicData>
        </a:graphic>
      </p:graphicFrame>
      <p:sp>
        <p:nvSpPr>
          <p:cNvPr id="9" name="ZoneTexte 8">
            <a:extLst>
              <a:ext uri="{FF2B5EF4-FFF2-40B4-BE49-F238E27FC236}">
                <a16:creationId xmlns:a16="http://schemas.microsoft.com/office/drawing/2014/main" id="{4B1809F5-55C4-4735-8085-BC01B2FE844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75BE3128-5FA5-455B-9A7C-E8B401AC6AC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06306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me la fit parcourir, parmi eux, en tous sens. Or les ossements étaient très nombreux sur le sol de la vallée, et ils étaient complètement desséchés. Il me dit : "Fils d'homme, ces ossements vivront-ils ? " Je dis : "Seigneur Dieu, c'est toi qui le sais." Il me dit : "Prophétise sur ces ossements. Tu leur diras : Ossements desséchés, écoutez la parole du Seigneur. Ainsi parle le Seigneur Dieu à ces ossements.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rPr>
              <a:t>وَأَمَرَّنِي عَلَيْهَا مِنْ حَوْلِهَا وَإِذَا هِيَ كَثِيرَةٌ جِدًّا عَلَى وَجْهِ الْبُقْعَةِ، وَإِذَا هِيَ يَابِسَةٌ جِدًّا. فَقَالَ لِي: «يَا ابْنَ آدَمَ، أَتَحْيَا هذِهِ الْعِظَامُ؟» فَقُلْتُ: «يَا سَيِّدُ الرَّبُّ أَنْتَ تَعْلَمُ». فَقَالَ لِي: «تَنَبَّأْ عَلَى هذِهِ الْعِظَامِ وَقُلْ لَهَا: أَيَّتُهَا الْعِظَامُ الْيَابِسَةُ، اسْمَعِي كَلِمَةَ الرَّبِّ: هكذَا قَالَ السَّيِّدُ الرَّبُّ لِهذِهِ الْعِظَامِ: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ZoneTexte 5">
            <a:extLst>
              <a:ext uri="{FF2B5EF4-FFF2-40B4-BE49-F238E27FC236}">
                <a16:creationId xmlns:a16="http://schemas.microsoft.com/office/drawing/2014/main" id="{1C226462-8FB9-4CB9-BA8C-7E2336F2AC2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C17DD014-DC85-4225-A3C5-DE4F896811E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980306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solidFill>
                  <a:srgbClr val="C00000"/>
                </a:solidFill>
              </a:rPr>
              <a:t>Daigne, Seigneur, nous garder sans péché durant ce jour. </a:t>
            </a:r>
            <a:r>
              <a:rPr lang="fr-FR" sz="2800" b="1" dirty="0"/>
              <a:t>Tu es béni Seigneur, Dieu de nos pères, Tu es exalté, Ton saint Nom est plein de</a:t>
            </a:r>
          </a:p>
          <a:p>
            <a:pPr marL="0" indent="0" algn="just">
              <a:buNone/>
            </a:pPr>
            <a:r>
              <a:rPr lang="fr-FR" sz="2800" b="1" dirty="0"/>
              <a:t>gloire éternellement. Amen !</a:t>
            </a:r>
          </a:p>
          <a:p>
            <a:pPr marL="0" indent="0" algn="just">
              <a:buNone/>
            </a:pPr>
            <a:endParaRPr lang="fr-FR" sz="2800" b="1" dirty="0"/>
          </a:p>
          <a:p>
            <a:pPr marL="0" indent="0" algn="just">
              <a:buNone/>
            </a:pPr>
            <a:r>
              <a:rPr lang="fr-FR" sz="2800" b="1" dirty="0"/>
              <a:t>Que Ta miséricorde, Seigneur, soit sur nous autant que notre confiance</a:t>
            </a:r>
          </a:p>
          <a:p>
            <a:pPr marL="0" indent="0" algn="just">
              <a:buNone/>
            </a:pPr>
            <a:r>
              <a:rPr lang="fr-FR" sz="2800" b="1" dirty="0"/>
              <a:t>est en Toi.</a:t>
            </a:r>
          </a:p>
          <a:p>
            <a:pPr marL="0" indent="0" algn="just">
              <a:buNone/>
            </a:pPr>
            <a:endParaRPr lang="fr-FR" sz="2800" b="1" dirty="0"/>
          </a:p>
          <a:p>
            <a:pPr marL="0" indent="0" algn="just">
              <a:buNone/>
            </a:pPr>
            <a:r>
              <a:rPr lang="fr-FR" sz="2800" b="1" dirty="0"/>
              <a:t>Car les yeux de tous T’espèrent car c’est Toi qui leur donne leur nourriture en temps opportun.</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EG" altLang="fr-FR" sz="3500" b="1" dirty="0">
                <a:solidFill>
                  <a:srgbClr val="C00000"/>
                </a:solidFill>
                <a:latin typeface="Times New Roman" panose="02020603050405020304" pitchFamily="18" charset="0"/>
                <a:cs typeface="Times New Roman" panose="02020603050405020304" pitchFamily="18" charset="0"/>
              </a:rPr>
              <a:t>تفضل يا رب أن تحفظنا في</a:t>
            </a:r>
            <a:r>
              <a:rPr lang="fr-FR" altLang="fr-FR" sz="3500" b="1" dirty="0">
                <a:solidFill>
                  <a:srgbClr val="C00000"/>
                </a:solidFill>
                <a:latin typeface="Times New Roman" panose="02020603050405020304" pitchFamily="18" charset="0"/>
                <a:cs typeface="Times New Roman" panose="02020603050405020304" pitchFamily="18" charset="0"/>
              </a:rPr>
              <a:t> </a:t>
            </a:r>
            <a:r>
              <a:rPr lang="ar-EG" altLang="fr-FR" sz="3500" b="1" dirty="0">
                <a:solidFill>
                  <a:srgbClr val="C00000"/>
                </a:solidFill>
                <a:latin typeface="Times New Roman" panose="02020603050405020304" pitchFamily="18" charset="0"/>
                <a:cs typeface="Times New Roman" panose="02020603050405020304" pitchFamily="18" charset="0"/>
              </a:rPr>
              <a:t>هذا اليوم بغير خطية. </a:t>
            </a:r>
            <a:r>
              <a:rPr lang="ar-EG" altLang="fr-FR" sz="3500" b="1" dirty="0">
                <a:latin typeface="Times New Roman" panose="02020603050405020304" pitchFamily="18" charset="0"/>
                <a:cs typeface="Times New Roman" panose="02020603050405020304" pitchFamily="18" charset="0"/>
              </a:rPr>
              <a:t>مبارك أنت أيها الرب إله</a:t>
            </a:r>
          </a:p>
          <a:p>
            <a:pPr lvl="0" algn="just" rtl="1" fontAlgn="base">
              <a:spcBef>
                <a:spcPct val="20000"/>
              </a:spcBef>
              <a:spcAft>
                <a:spcPct val="0"/>
              </a:spcAft>
              <a:defRPr/>
            </a:pPr>
            <a:r>
              <a:rPr lang="ar-EG" altLang="fr-FR" sz="3500" b="1" dirty="0">
                <a:latin typeface="Times New Roman" panose="02020603050405020304" pitchFamily="18" charset="0"/>
                <a:cs typeface="Times New Roman" panose="02020603050405020304" pitchFamily="18" charset="0"/>
              </a:rPr>
              <a:t>آبائنا ومتزايد بركة، واسمك</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القدوس مملوء مجدا إلى</a:t>
            </a:r>
            <a:r>
              <a:rPr lang="fr-FR" altLang="fr-FR" sz="3500" b="1" dirty="0">
                <a:latin typeface="Times New Roman" panose="02020603050405020304" pitchFamily="18" charset="0"/>
                <a:cs typeface="Times New Roman" panose="02020603050405020304" pitchFamily="18" charset="0"/>
              </a:rPr>
              <a:t> </a:t>
            </a:r>
            <a:r>
              <a:rPr lang="ar-EG" altLang="fr-FR" sz="3500" b="1" dirty="0" err="1">
                <a:latin typeface="Times New Roman" panose="02020603050405020304" pitchFamily="18" charset="0"/>
                <a:cs typeface="Times New Roman" panose="02020603050405020304" pitchFamily="18" charset="0"/>
              </a:rPr>
              <a:t>الأبد.أمين</a:t>
            </a:r>
            <a:r>
              <a:rPr lang="ar-EG" altLang="fr-FR" sz="3500" b="1" dirty="0">
                <a:latin typeface="Times New Roman" panose="02020603050405020304" pitchFamily="18" charset="0"/>
                <a:cs typeface="Times New Roman" panose="02020603050405020304" pitchFamily="18" charset="0"/>
              </a:rPr>
              <a:t>.</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فلتكن رحمتك علينا يا رب</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كمثل اتكالنا عليك،</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لأن أعين الكل تترجاك، لأنك</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أنت الذي تعطيهم طعامهم</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في حينه.</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C3EB1875-5ECC-4C8F-96E9-8BE0790936D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6" name="Rectangle 74">
            <a:extLst>
              <a:ext uri="{FF2B5EF4-FFF2-40B4-BE49-F238E27FC236}">
                <a16:creationId xmlns:a16="http://schemas.microsoft.com/office/drawing/2014/main" id="{5E855FD5-09BE-42EC-A913-6C240D52779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318978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Ecoute-nous, Dieu notre sauveur, Espérance de tous les peuples de la terre.</a:t>
            </a:r>
          </a:p>
          <a:p>
            <a:pPr marL="0" indent="0" algn="just">
              <a:buNone/>
            </a:pPr>
            <a:endParaRPr lang="fr-FR" sz="2800" b="1" dirty="0"/>
          </a:p>
          <a:p>
            <a:pPr marL="0" indent="0" algn="just">
              <a:buNone/>
            </a:pPr>
            <a:r>
              <a:rPr lang="fr-FR" sz="2800" b="1" dirty="0"/>
              <a:t>Toi, Seigneur, Tu nous gardes, nous délivres et nous sauves maintenant et à jamais. Amen !</a:t>
            </a:r>
          </a:p>
          <a:p>
            <a:pPr marL="0" indent="0" algn="just">
              <a:buNone/>
            </a:pPr>
            <a:endParaRPr lang="fr-FR" sz="2800" b="1" dirty="0"/>
          </a:p>
          <a:p>
            <a:pPr marL="0" indent="0" algn="just">
              <a:buNone/>
            </a:pPr>
            <a:r>
              <a:rPr lang="fr-FR" sz="2800" b="1" dirty="0"/>
              <a:t>Tu es béni, Seigneur, enseigne-moi Ta justice</a:t>
            </a:r>
          </a:p>
          <a:p>
            <a:pPr marL="0" indent="0" algn="just">
              <a:buNone/>
            </a:pPr>
            <a:r>
              <a:rPr lang="fr-FR" sz="2800" b="1" dirty="0"/>
              <a:t>Tu es béni, Seigneur, fais-moi</a:t>
            </a:r>
          </a:p>
          <a:p>
            <a:pPr marL="0" indent="0" algn="just">
              <a:buNone/>
            </a:pPr>
            <a:r>
              <a:rPr lang="fr-FR" sz="2800" b="1" dirty="0"/>
              <a:t>comprendre Tes droits.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اسمعنا يا الله مخلصنا يا</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رجاء أقطار الأرض كلها.</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وأنت يا رب تحفظنا وتنجينا</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من هذا الجيل وإلى</a:t>
            </a:r>
            <a:r>
              <a:rPr lang="fr-FR" altLang="fr-FR" sz="3500" b="1" dirty="0">
                <a:latin typeface="Times New Roman" panose="02020603050405020304" pitchFamily="18" charset="0"/>
                <a:cs typeface="Times New Roman" panose="02020603050405020304" pitchFamily="18" charset="0"/>
              </a:rPr>
              <a:t> </a:t>
            </a:r>
            <a:r>
              <a:rPr lang="ar-SA" altLang="fr-FR" sz="3500" b="1" dirty="0" err="1">
                <a:latin typeface="Times New Roman" panose="02020603050405020304" pitchFamily="18" charset="0"/>
                <a:cs typeface="Times New Roman" panose="02020603050405020304" pitchFamily="18" charset="0"/>
              </a:rPr>
              <a:t>الأبد.أمين</a:t>
            </a:r>
            <a:r>
              <a:rPr lang="ar-SA" altLang="fr-FR" sz="3500" b="1" dirty="0">
                <a:latin typeface="Times New Roman" panose="02020603050405020304" pitchFamily="18" charset="0"/>
                <a:cs typeface="Times New Roman" panose="02020603050405020304" pitchFamily="18" charset="0"/>
              </a:rPr>
              <a:t>.</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مبارك أنت يا رب، علمني</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عدلك،</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مبارك أنت يا رب، فهمني</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حقوقك.</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A63390BD-3B11-41CA-971A-E2DCF90C2FF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6" name="Rectangle 74">
            <a:extLst>
              <a:ext uri="{FF2B5EF4-FFF2-40B4-BE49-F238E27FC236}">
                <a16:creationId xmlns:a16="http://schemas.microsoft.com/office/drawing/2014/main" id="{2A4D39C6-F567-435F-8CE9-182D8D9CA272}"/>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728814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Tu es béni, Seigneur, éclaire mon esprit de Ta justice.</a:t>
            </a:r>
          </a:p>
          <a:p>
            <a:pPr marL="0" indent="0" algn="just">
              <a:buNone/>
            </a:pPr>
            <a:endParaRPr lang="fr-FR" sz="2800" b="1" dirty="0"/>
          </a:p>
          <a:p>
            <a:pPr marL="0" indent="0" algn="just">
              <a:buNone/>
            </a:pPr>
            <a:r>
              <a:rPr lang="fr-FR" sz="2800" b="1" dirty="0"/>
              <a:t>Seigneur, Ta miséricorde est éternelle. Les œuvres de Tes mains, Seigneur, ne les rejette pas.</a:t>
            </a:r>
          </a:p>
          <a:p>
            <a:pPr marL="0" indent="0" algn="just">
              <a:buNone/>
            </a:pPr>
            <a:endParaRPr lang="fr-FR" sz="2800" b="1" dirty="0"/>
          </a:p>
          <a:p>
            <a:pPr marL="0" indent="0" algn="just">
              <a:buNone/>
            </a:pPr>
            <a:r>
              <a:rPr lang="fr-FR" sz="2800" b="1" dirty="0"/>
              <a:t>Tu es notre refuge de génération en génération.</a:t>
            </a:r>
          </a:p>
          <a:p>
            <a:pPr marL="0" indent="0" algn="just">
              <a:buNone/>
            </a:pPr>
            <a:endParaRPr lang="fr-FR" sz="2800" b="1" dirty="0"/>
          </a:p>
          <a:p>
            <a:pPr marL="0" indent="0" algn="just">
              <a:buNone/>
            </a:pPr>
            <a:r>
              <a:rPr lang="fr-FR" sz="2800" b="1" dirty="0"/>
              <a:t>J’ai dit : Seigneur aie pitié de moi et guéris mon âme car j’ai péché contre Toi.</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مبارك أنت يا رب، أنر لي</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برك.</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44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يا رب رحمتك دائمة إلى</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الأبد. أعمال يديك يا رب لا</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ترفضها،</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6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لأنك صرت لي ملجأ من</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جيل إلى جيل.</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44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أنا طلبت الرب وقلت:</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ارحمني وخلص نفسي،</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فإني أخطأت إليك.</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09B5C0B4-16CB-43C1-81EA-56CAA308D94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6" name="Rectangle 74">
            <a:extLst>
              <a:ext uri="{FF2B5EF4-FFF2-40B4-BE49-F238E27FC236}">
                <a16:creationId xmlns:a16="http://schemas.microsoft.com/office/drawing/2014/main" id="{94E4C652-BB2E-4CDF-BE14-3512C70C8F16}"/>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759927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Seigneur, je me suis réfugié auprès de Toi. Sauve-moi et apprends-moi à agir selon Ta volonté car Tu es mon Dieu.</a:t>
            </a:r>
          </a:p>
          <a:p>
            <a:pPr marL="0" indent="0" algn="just">
              <a:buNone/>
            </a:pPr>
            <a:endParaRPr lang="fr-FR" sz="2800" b="1" dirty="0"/>
          </a:p>
          <a:p>
            <a:pPr marL="0" indent="0" algn="just">
              <a:buNone/>
            </a:pPr>
            <a:r>
              <a:rPr lang="fr-FR" sz="2800" b="1" dirty="0"/>
              <a:t>Tu es la source de vie et par Ta lumière, Seigneur, nous voyons la lumière. Que Ta miséricorde parvienne à ceux qui Te connaissent et Ta justice aux cœurs droits. A Toi est due la bénédiction. A Toi est due la louange. A Toi est due la gloire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يا رب التجأت إليك</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فخلصني، وعلمني أن أصنع</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مشيئتك. لأنك أنت </a:t>
            </a:r>
            <a:r>
              <a:rPr lang="ar-SA" altLang="fr-FR" sz="3500" b="1" dirty="0" err="1">
                <a:latin typeface="Times New Roman" panose="02020603050405020304" pitchFamily="18" charset="0"/>
                <a:cs typeface="Times New Roman" panose="02020603050405020304" pitchFamily="18" charset="0"/>
              </a:rPr>
              <a:t>هوإلهي</a:t>
            </a:r>
            <a:r>
              <a:rPr lang="ar-SA" altLang="fr-FR" sz="3500" b="1" dirty="0">
                <a:latin typeface="Times New Roman" panose="02020603050405020304" pitchFamily="18" charset="0"/>
                <a:cs typeface="Times New Roman" panose="02020603050405020304" pitchFamily="18" charset="0"/>
              </a:rPr>
              <a:t>،</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28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2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وعندك ينبوع الحياة، وبنورك</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يا رب نعاين النور. فلتأت</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رحمتك للذين يعرفونك،</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وبرك </a:t>
            </a:r>
            <a:r>
              <a:rPr lang="ar-SA" altLang="fr-FR" sz="3500" b="1" dirty="0" err="1">
                <a:latin typeface="Times New Roman" panose="02020603050405020304" pitchFamily="18" charset="0"/>
                <a:cs typeface="Times New Roman" panose="02020603050405020304" pitchFamily="18" charset="0"/>
              </a:rPr>
              <a:t>للمستقيمي</a:t>
            </a:r>
            <a:r>
              <a:rPr lang="ar-SA" altLang="fr-FR" sz="3500" b="1" dirty="0">
                <a:latin typeface="Times New Roman" panose="02020603050405020304" pitchFamily="18" charset="0"/>
                <a:cs typeface="Times New Roman" panose="02020603050405020304" pitchFamily="18" charset="0"/>
              </a:rPr>
              <a:t> القلوب.</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لك تجب البركة. لك يحق</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التسبيح. لك ينبغي</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التمجيد.</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F70DD2AF-1280-41AF-AE80-59DFC80228D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6" name="Rectangle 74">
            <a:extLst>
              <a:ext uri="{FF2B5EF4-FFF2-40B4-BE49-F238E27FC236}">
                <a16:creationId xmlns:a16="http://schemas.microsoft.com/office/drawing/2014/main" id="{B7406E66-E878-453A-937E-127EECF5134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314684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6031750"/>
          </a:xfrm>
        </p:spPr>
        <p:txBody>
          <a:bodyPr>
            <a:noAutofit/>
          </a:bodyPr>
          <a:lstStyle/>
          <a:p>
            <a:pPr marL="0" indent="0" algn="just">
              <a:buNone/>
            </a:pPr>
            <a:r>
              <a:rPr lang="fr-FR" sz="2800" b="1" dirty="0"/>
              <a:t>Père, Fils et Saint-Esprit, dès le commencement, maintenant et pour les siècles des siècles. Amen !</a:t>
            </a:r>
          </a:p>
          <a:p>
            <a:pPr marL="0" indent="0" algn="just">
              <a:buNone/>
            </a:pPr>
            <a:r>
              <a:rPr lang="fr-FR" sz="2800" b="1" dirty="0"/>
              <a:t>Il est bon de confesser le Seigneur, de chanter Ton Nom ô Très-Haut et d'annoncer Ta miséricorde tout le jour et Ta justice durant la nuit.</a:t>
            </a:r>
          </a:p>
          <a:p>
            <a:pPr marL="0" indent="0" algn="just">
              <a:buNone/>
            </a:pPr>
            <a:endParaRPr lang="fr-FR" sz="1800" b="1" dirty="0"/>
          </a:p>
          <a:p>
            <a:pPr marL="0" indent="0" algn="just">
              <a:buNone/>
            </a:pPr>
            <a:endParaRPr lang="fr-FR" sz="2400" b="1" dirty="0"/>
          </a:p>
          <a:p>
            <a:pPr marL="0" indent="0" algn="just">
              <a:buNone/>
            </a:pPr>
            <a:endParaRPr lang="fr-FR" sz="2400" b="1" dirty="0"/>
          </a:p>
          <a:p>
            <a:pPr marL="0" indent="0" algn="just">
              <a:buNone/>
            </a:pPr>
            <a:endParaRPr lang="fr-FR" sz="2800" b="1" dirty="0"/>
          </a:p>
          <a:p>
            <a:pPr marL="0" indent="0" algn="just">
              <a:buNone/>
            </a:pPr>
            <a:endParaRPr lang="fr-FR" sz="2800" b="1" dirty="0"/>
          </a:p>
          <a:p>
            <a:pPr marL="0" indent="0" algn="just">
              <a:buNone/>
            </a:pPr>
            <a:r>
              <a:rPr lang="fr-FR" sz="1800" b="1" dirty="0"/>
              <a:t>Gloire au Père, au Fils et au Saint Esprit, maintenant et toujours et dans les siècles des siècles. Amen alléluia</a:t>
            </a:r>
            <a:endParaRPr lang="fr-FR" sz="24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192688"/>
          </a:xfrm>
          <a:prstGeom prst="rect">
            <a:avLst/>
          </a:prstGeom>
        </p:spPr>
        <p:txBody>
          <a:bodyPr wrap="square">
            <a:normAutofit/>
          </a:bodyPr>
          <a:lstStyle/>
          <a:p>
            <a:pPr lvl="0" algn="just" rtl="1" fontAlgn="base">
              <a:spcBef>
                <a:spcPct val="20000"/>
              </a:spcBef>
              <a:spcAft>
                <a:spcPct val="0"/>
              </a:spcAft>
              <a:defRPr/>
            </a:pPr>
            <a:r>
              <a:rPr lang="ar-SA" altLang="fr-FR" sz="3400" b="1" dirty="0">
                <a:latin typeface="Times New Roman" panose="02020603050405020304" pitchFamily="18" charset="0"/>
                <a:cs typeface="Times New Roman" panose="02020603050405020304" pitchFamily="18" charset="0"/>
              </a:rPr>
              <a:t>أيها الآب والابن والروح</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القدس، الكائن منذ البدء</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والآن وإلى الأبد. آمين.</a:t>
            </a:r>
            <a:endParaRPr lang="fr-FR" altLang="fr-FR" sz="34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400" b="1" dirty="0">
                <a:latin typeface="Times New Roman" panose="02020603050405020304" pitchFamily="18" charset="0"/>
                <a:cs typeface="Times New Roman" panose="02020603050405020304" pitchFamily="18" charset="0"/>
              </a:rPr>
              <a:t>جيد هو الاعتراف للرب،</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والترتيل لاسمك أيها العلي.</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أن يخبر برحمتك في</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الغدوات، وحقك في كل</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ليلة.</a:t>
            </a:r>
            <a:endParaRPr lang="fr-FR" altLang="fr-FR" sz="34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40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lang="fr-FR" altLang="fr-FR" sz="34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4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algn="just" rtl="1" fontAlgn="base">
              <a:spcBef>
                <a:spcPct val="20000"/>
              </a:spcBef>
              <a:spcAft>
                <a:spcPct val="0"/>
              </a:spcAft>
              <a:defRPr/>
            </a:pPr>
            <a:r>
              <a:rPr lang="ar-AE" sz="2000" b="1" dirty="0"/>
              <a:t>المجد للآب والابن والروح القدس الآن وكل أوان وإلى دهر الدهور. آمين </a:t>
            </a:r>
            <a:r>
              <a:rPr lang="ar-AE" sz="2000" b="1" dirty="0" err="1"/>
              <a:t>الليلويا</a:t>
            </a:r>
            <a:endParaRPr lang="fr-FR" sz="2000" b="1" dirty="0"/>
          </a:p>
          <a:p>
            <a:pPr lvl="0" algn="just" rtl="1" fontAlgn="base">
              <a:spcBef>
                <a:spcPct val="20000"/>
              </a:spcBef>
              <a:spcAft>
                <a:spcPct val="0"/>
              </a:spcAft>
              <a:defRPr/>
            </a:pPr>
            <a:endParaRPr kumimoji="0" lang="ar-SA" altLang="fr-FR" sz="34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727D2D5A-6B86-4967-BAC3-6CAF3927030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6" name="Rectangle 74">
            <a:extLst>
              <a:ext uri="{FF2B5EF4-FFF2-40B4-BE49-F238E27FC236}">
                <a16:creationId xmlns:a16="http://schemas.microsoft.com/office/drawing/2014/main" id="{EEA12566-58A8-4CAA-9319-CF77C784F43A}"/>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
        <p:nvSpPr>
          <p:cNvPr id="7" name="Google Shape;1403;p212">
            <a:extLst>
              <a:ext uri="{FF2B5EF4-FFF2-40B4-BE49-F238E27FC236}">
                <a16:creationId xmlns:a16="http://schemas.microsoft.com/office/drawing/2014/main" id="{BD623982-7F51-4042-ABDD-48624BD016AE}"/>
              </a:ext>
            </a:extLst>
          </p:cNvPr>
          <p:cNvSpPr txBox="1"/>
          <p:nvPr/>
        </p:nvSpPr>
        <p:spPr>
          <a:xfrm>
            <a:off x="422157" y="4163636"/>
            <a:ext cx="11347686" cy="1569620"/>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000" b="1" dirty="0">
                <a:solidFill>
                  <a:srgbClr val="C00000"/>
                </a:solidFill>
                <a:latin typeface="Avva_Marcos" panose="04020500000000000000" pitchFamily="82" charset="0"/>
                <a:ea typeface="Arial"/>
                <a:cs typeface="Arial"/>
                <a:sym typeface="Arial"/>
              </a:rPr>
              <a:t>K</a:t>
            </a:r>
            <a:r>
              <a:rPr lang="en-US" sz="4000" b="1" dirty="0">
                <a:solidFill>
                  <a:srgbClr val="C00000"/>
                </a:solidFill>
                <a:latin typeface="Athanasius" pitchFamily="2" charset="0"/>
                <a:ea typeface="Arial"/>
                <a:cs typeface="Arial"/>
                <a:sym typeface="Arial"/>
              </a:rPr>
              <a:t>ata `</a:t>
            </a:r>
            <a:r>
              <a:rPr lang="en-US" sz="4000" b="1" dirty="0" err="1">
                <a:solidFill>
                  <a:srgbClr val="C00000"/>
                </a:solidFill>
                <a:latin typeface="Athanasius" pitchFamily="2" charset="0"/>
                <a:ea typeface="Arial"/>
                <a:cs typeface="Arial"/>
                <a:sym typeface="Arial"/>
              </a:rPr>
              <a:t>èe</a:t>
            </a:r>
            <a:r>
              <a:rPr lang="en-US" sz="4000" b="1" dirty="0">
                <a:solidFill>
                  <a:srgbClr val="C00000"/>
                </a:solidFill>
                <a:latin typeface="Athanasius" pitchFamily="2" charset="0"/>
                <a:ea typeface="Arial"/>
                <a:cs typeface="Arial"/>
                <a:sym typeface="Arial"/>
              </a:rPr>
              <a:t>\</a:t>
            </a:r>
            <a:r>
              <a:rPr lang="en-US" sz="4000" b="1" dirty="0" err="1">
                <a:solidFill>
                  <a:srgbClr val="C00000"/>
                </a:solidFill>
                <a:latin typeface="Athanasius" pitchFamily="2" charset="0"/>
                <a:ea typeface="Arial"/>
                <a:cs typeface="Arial"/>
                <a:sym typeface="Arial"/>
              </a:rPr>
              <a:t>oou</a:t>
            </a:r>
            <a:r>
              <a:rPr lang="en-US" sz="4000" b="1" dirty="0">
                <a:solidFill>
                  <a:srgbClr val="C00000"/>
                </a:solidFill>
                <a:latin typeface="Athanasius" pitchFamily="2" charset="0"/>
                <a:ea typeface="Arial"/>
                <a:cs typeface="Arial"/>
                <a:sym typeface="Arial"/>
              </a:rPr>
              <a:t> </a:t>
            </a:r>
            <a:r>
              <a:rPr lang="en-US" sz="4000" b="1" dirty="0" err="1">
                <a:solidFill>
                  <a:srgbClr val="C00000"/>
                </a:solidFill>
                <a:latin typeface="Athanasius" pitchFamily="2" charset="0"/>
                <a:ea typeface="Arial"/>
                <a:cs typeface="Arial"/>
                <a:sym typeface="Arial"/>
              </a:rPr>
              <a:t>nem</a:t>
            </a:r>
            <a:r>
              <a:rPr lang="en-US" sz="4000" b="1" dirty="0">
                <a:solidFill>
                  <a:srgbClr val="C00000"/>
                </a:solidFill>
                <a:latin typeface="Athanasius" pitchFamily="2" charset="0"/>
                <a:ea typeface="Arial"/>
                <a:cs typeface="Arial"/>
                <a:sym typeface="Arial"/>
              </a:rPr>
              <a:t> kata `</a:t>
            </a:r>
            <a:r>
              <a:rPr lang="en-US" sz="4000" b="1" dirty="0" err="1">
                <a:solidFill>
                  <a:srgbClr val="C00000"/>
                </a:solidFill>
                <a:latin typeface="Athanasius" pitchFamily="2" charset="0"/>
                <a:ea typeface="Arial"/>
                <a:cs typeface="Arial"/>
                <a:sym typeface="Arial"/>
              </a:rPr>
              <a:t>èejwr</a:t>
            </a:r>
            <a:r>
              <a:rPr lang="en-US" sz="4000" b="1" dirty="0">
                <a:solidFill>
                  <a:srgbClr val="C00000"/>
                </a:solidFill>
                <a:latin typeface="Athanasius" pitchFamily="2" charset="0"/>
                <a:ea typeface="Arial"/>
                <a:cs typeface="Arial"/>
                <a:sym typeface="Arial"/>
              </a:rPr>
              <a:t>\ </a:t>
            </a:r>
            <a:r>
              <a:rPr lang="en-US" sz="4000" b="1" dirty="0" err="1">
                <a:solidFill>
                  <a:srgbClr val="C00000"/>
                </a:solidFill>
                <a:latin typeface="Athanasius" pitchFamily="2" charset="0"/>
                <a:ea typeface="Arial"/>
                <a:cs typeface="Arial"/>
                <a:sym typeface="Arial"/>
              </a:rPr>
              <a:t>allhlouia</a:t>
            </a:r>
            <a:r>
              <a:rPr lang="en-US" sz="4000" b="1" dirty="0">
                <a:solidFill>
                  <a:srgbClr val="C00000"/>
                </a:solidFill>
                <a:latin typeface="Athanasius" pitchFamily="2" charset="0"/>
                <a:ea typeface="Arial"/>
                <a:cs typeface="Arial"/>
                <a:sym typeface="Arial"/>
              </a:rPr>
              <a:t>.</a:t>
            </a:r>
          </a:p>
          <a:p>
            <a:pPr lvl="0" algn="ctr">
              <a:buClr>
                <a:srgbClr val="FFFFFF"/>
              </a:buClr>
              <a:buSzPts val="4000"/>
            </a:pPr>
            <a:r>
              <a:rPr lang="fr-FR" sz="2800" b="1" dirty="0">
                <a:solidFill>
                  <a:srgbClr val="C00000"/>
                </a:solidFill>
                <a:latin typeface="Athanasius" pitchFamily="2" charset="0"/>
              </a:rPr>
              <a:t>Do[a Patri </a:t>
            </a:r>
            <a:r>
              <a:rPr lang="fr-FR" sz="2800" b="1" dirty="0" err="1">
                <a:solidFill>
                  <a:srgbClr val="C00000"/>
                </a:solidFill>
                <a:latin typeface="Athanasius" pitchFamily="2" charset="0"/>
              </a:rPr>
              <a:t>ke</a:t>
            </a:r>
            <a:r>
              <a:rPr lang="fr-FR" sz="2800" b="1" dirty="0">
                <a:solidFill>
                  <a:srgbClr val="C00000"/>
                </a:solidFill>
                <a:latin typeface="Athanasius" pitchFamily="2" charset="0"/>
              </a:rPr>
              <a:t> </a:t>
            </a:r>
            <a:r>
              <a:rPr lang="fr-FR" sz="2800" b="1" dirty="0" err="1">
                <a:solidFill>
                  <a:srgbClr val="C00000"/>
                </a:solidFill>
                <a:latin typeface="Athanasius" pitchFamily="2" charset="0"/>
              </a:rPr>
              <a:t>Uiw</a:t>
            </a:r>
            <a:r>
              <a:rPr lang="fr-FR" sz="2800" b="1" dirty="0">
                <a:solidFill>
                  <a:srgbClr val="C00000"/>
                </a:solidFill>
                <a:latin typeface="Athanasius" pitchFamily="2" charset="0"/>
              </a:rPr>
              <a:t> </a:t>
            </a:r>
            <a:r>
              <a:rPr lang="fr-FR" sz="2800" b="1" dirty="0" err="1">
                <a:solidFill>
                  <a:srgbClr val="C00000"/>
                </a:solidFill>
                <a:latin typeface="Athanasius" pitchFamily="2" charset="0"/>
              </a:rPr>
              <a:t>ke</a:t>
            </a:r>
            <a:r>
              <a:rPr lang="fr-FR" sz="2800" b="1" dirty="0">
                <a:solidFill>
                  <a:srgbClr val="C00000"/>
                </a:solidFill>
                <a:latin typeface="Athanasius" pitchFamily="2" charset="0"/>
              </a:rPr>
              <a:t> </a:t>
            </a:r>
            <a:r>
              <a:rPr lang="fr-FR" sz="2800" b="1" dirty="0" err="1">
                <a:solidFill>
                  <a:srgbClr val="C00000"/>
                </a:solidFill>
                <a:latin typeface="Athanasius" pitchFamily="2" charset="0"/>
              </a:rPr>
              <a:t>agiw</a:t>
            </a:r>
            <a:r>
              <a:rPr lang="fr-FR" sz="2800" b="1" dirty="0">
                <a:solidFill>
                  <a:srgbClr val="C00000"/>
                </a:solidFill>
                <a:latin typeface="Athanasius" pitchFamily="2" charset="0"/>
              </a:rPr>
              <a:t> </a:t>
            </a:r>
            <a:r>
              <a:rPr lang="fr-FR" sz="2800" b="1" dirty="0" err="1">
                <a:solidFill>
                  <a:srgbClr val="C00000"/>
                </a:solidFill>
                <a:latin typeface="Athanasius" pitchFamily="2" charset="0"/>
              </a:rPr>
              <a:t>Pneumati</a:t>
            </a:r>
            <a:r>
              <a:rPr lang="fr-FR" sz="2800" b="1" dirty="0">
                <a:solidFill>
                  <a:srgbClr val="C00000"/>
                </a:solidFill>
                <a:latin typeface="Athanasius" pitchFamily="2" charset="0"/>
              </a:rPr>
              <a:t> </a:t>
            </a:r>
          </a:p>
          <a:p>
            <a:pPr lvl="0" algn="ctr">
              <a:buClr>
                <a:srgbClr val="FFFFFF"/>
              </a:buClr>
              <a:buSzPts val="4000"/>
            </a:pPr>
            <a:r>
              <a:rPr lang="fr-FR" sz="2800" b="1" dirty="0" err="1">
                <a:solidFill>
                  <a:srgbClr val="C00000"/>
                </a:solidFill>
                <a:latin typeface="Athanasius" pitchFamily="2" charset="0"/>
              </a:rPr>
              <a:t>ke</a:t>
            </a:r>
            <a:r>
              <a:rPr lang="fr-FR" sz="2800" b="1" dirty="0">
                <a:solidFill>
                  <a:srgbClr val="C00000"/>
                </a:solidFill>
                <a:latin typeface="Athanasius" pitchFamily="2" charset="0"/>
              </a:rPr>
              <a:t> </a:t>
            </a:r>
            <a:r>
              <a:rPr lang="fr-FR" sz="2800" b="1" dirty="0" err="1">
                <a:solidFill>
                  <a:srgbClr val="C00000"/>
                </a:solidFill>
                <a:latin typeface="Athanasius" pitchFamily="2" charset="0"/>
              </a:rPr>
              <a:t>nun</a:t>
            </a:r>
            <a:r>
              <a:rPr lang="fr-FR" sz="2800" b="1" dirty="0">
                <a:solidFill>
                  <a:srgbClr val="C00000"/>
                </a:solidFill>
                <a:latin typeface="Athanasius" pitchFamily="2" charset="0"/>
              </a:rPr>
              <a:t> </a:t>
            </a:r>
            <a:r>
              <a:rPr lang="fr-FR" sz="2800" b="1" dirty="0" err="1">
                <a:solidFill>
                  <a:srgbClr val="C00000"/>
                </a:solidFill>
                <a:latin typeface="Athanasius" pitchFamily="2" charset="0"/>
              </a:rPr>
              <a:t>ke</a:t>
            </a:r>
            <a:r>
              <a:rPr lang="fr-FR" sz="2800" b="1" dirty="0">
                <a:solidFill>
                  <a:srgbClr val="C00000"/>
                </a:solidFill>
                <a:latin typeface="Athanasius" pitchFamily="2" charset="0"/>
              </a:rPr>
              <a:t> `</a:t>
            </a:r>
            <a:r>
              <a:rPr lang="fr-FR" sz="2800" b="1" dirty="0" err="1">
                <a:solidFill>
                  <a:srgbClr val="C00000"/>
                </a:solidFill>
                <a:latin typeface="Athanasius" pitchFamily="2" charset="0"/>
              </a:rPr>
              <a:t>a`i</a:t>
            </a:r>
            <a:r>
              <a:rPr lang="fr-FR" sz="2800" b="1" dirty="0">
                <a:solidFill>
                  <a:srgbClr val="C00000"/>
                </a:solidFill>
                <a:latin typeface="Athanasius" pitchFamily="2" charset="0"/>
              </a:rPr>
              <a:t> </a:t>
            </a:r>
            <a:r>
              <a:rPr lang="fr-FR" sz="2800" b="1" dirty="0" err="1">
                <a:solidFill>
                  <a:srgbClr val="C00000"/>
                </a:solidFill>
                <a:latin typeface="Athanasius" pitchFamily="2" charset="0"/>
              </a:rPr>
              <a:t>ke</a:t>
            </a:r>
            <a:r>
              <a:rPr lang="fr-FR" sz="2800" b="1" dirty="0">
                <a:solidFill>
                  <a:srgbClr val="C00000"/>
                </a:solidFill>
                <a:latin typeface="Athanasius" pitchFamily="2" charset="0"/>
              </a:rPr>
              <a:t> </a:t>
            </a:r>
            <a:r>
              <a:rPr lang="fr-FR" sz="2800" b="1" dirty="0" err="1">
                <a:solidFill>
                  <a:srgbClr val="C00000"/>
                </a:solidFill>
                <a:latin typeface="Athanasius" pitchFamily="2" charset="0"/>
              </a:rPr>
              <a:t>ic</a:t>
            </a:r>
            <a:r>
              <a:rPr lang="fr-FR" sz="2800" b="1" dirty="0">
                <a:solidFill>
                  <a:srgbClr val="C00000"/>
                </a:solidFill>
                <a:latin typeface="Athanasius" pitchFamily="2" charset="0"/>
              </a:rPr>
              <a:t> </a:t>
            </a:r>
            <a:r>
              <a:rPr lang="fr-FR" sz="2800" b="1" dirty="0" err="1">
                <a:solidFill>
                  <a:srgbClr val="C00000"/>
                </a:solidFill>
                <a:latin typeface="Athanasius" pitchFamily="2" charset="0"/>
              </a:rPr>
              <a:t>touc</a:t>
            </a:r>
            <a:r>
              <a:rPr lang="fr-FR" sz="2800" b="1" dirty="0">
                <a:solidFill>
                  <a:srgbClr val="C00000"/>
                </a:solidFill>
                <a:latin typeface="Athanasius" pitchFamily="2" charset="0"/>
              </a:rPr>
              <a:t> `</a:t>
            </a:r>
            <a:r>
              <a:rPr lang="fr-FR" sz="2800" b="1" dirty="0" err="1">
                <a:solidFill>
                  <a:srgbClr val="C00000"/>
                </a:solidFill>
                <a:latin typeface="Athanasius" pitchFamily="2" charset="0"/>
              </a:rPr>
              <a:t>e`wnac</a:t>
            </a:r>
            <a:r>
              <a:rPr lang="fr-FR" sz="2800" b="1" dirty="0">
                <a:solidFill>
                  <a:srgbClr val="C00000"/>
                </a:solidFill>
                <a:latin typeface="Athanasius" pitchFamily="2" charset="0"/>
              </a:rPr>
              <a:t> </a:t>
            </a:r>
            <a:r>
              <a:rPr lang="fr-FR" sz="2800" b="1" dirty="0" err="1">
                <a:solidFill>
                  <a:srgbClr val="C00000"/>
                </a:solidFill>
                <a:latin typeface="Athanasius" pitchFamily="2" charset="0"/>
              </a:rPr>
              <a:t>twn</a:t>
            </a:r>
            <a:r>
              <a:rPr lang="fr-FR" sz="2800" b="1" dirty="0">
                <a:solidFill>
                  <a:srgbClr val="C00000"/>
                </a:solidFill>
                <a:latin typeface="Athanasius" pitchFamily="2" charset="0"/>
              </a:rPr>
              <a:t> `</a:t>
            </a:r>
            <a:r>
              <a:rPr lang="fr-FR" sz="2800" b="1" dirty="0" err="1">
                <a:solidFill>
                  <a:srgbClr val="C00000"/>
                </a:solidFill>
                <a:latin typeface="Athanasius" pitchFamily="2" charset="0"/>
              </a:rPr>
              <a:t>e`wnwn</a:t>
            </a:r>
            <a:r>
              <a:rPr lang="fr-FR" sz="2800" b="1" dirty="0">
                <a:solidFill>
                  <a:srgbClr val="C00000"/>
                </a:solidFill>
                <a:latin typeface="Athanasius" pitchFamily="2" charset="0"/>
              </a:rPr>
              <a:t> `</a:t>
            </a:r>
            <a:r>
              <a:rPr lang="fr-FR" sz="2800" b="1" dirty="0" err="1">
                <a:solidFill>
                  <a:srgbClr val="C00000"/>
                </a:solidFill>
                <a:latin typeface="Athanasius" pitchFamily="2" charset="0"/>
              </a:rPr>
              <a:t>amhn</a:t>
            </a:r>
            <a:r>
              <a:rPr lang="fr-FR" sz="2800" b="1" dirty="0">
                <a:solidFill>
                  <a:srgbClr val="C00000"/>
                </a:solidFill>
                <a:latin typeface="Athanasius" pitchFamily="2" charset="0"/>
              </a:rPr>
              <a:t> </a:t>
            </a:r>
            <a:r>
              <a:rPr lang="fr-FR" sz="2800" b="1" dirty="0" err="1">
                <a:solidFill>
                  <a:srgbClr val="C00000"/>
                </a:solidFill>
                <a:latin typeface="Athanasius" pitchFamily="2" charset="0"/>
              </a:rPr>
              <a:t>allhlouia</a:t>
            </a:r>
            <a:endParaRPr sz="2800" b="1" dirty="0">
              <a:solidFill>
                <a:srgbClr val="C00000"/>
              </a:solidFill>
              <a:latin typeface="Athanasius" pitchFamily="2" charset="0"/>
            </a:endParaRPr>
          </a:p>
        </p:txBody>
      </p:sp>
    </p:spTree>
    <p:extLst>
      <p:ext uri="{BB962C8B-B14F-4D97-AF65-F5344CB8AC3E}">
        <p14:creationId xmlns:p14="http://schemas.microsoft.com/office/powerpoint/2010/main" val="1606925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1266276"/>
            <a:ext cx="5406557" cy="4791684"/>
          </a:xfrm>
        </p:spPr>
        <p:txBody>
          <a:bodyPr numCol="1" spcCol="72000" anchor="t">
            <a:noAutofit/>
          </a:bodyPr>
          <a:lstStyle/>
          <a:p>
            <a:pPr marL="0" indent="0" algn="just">
              <a:buNone/>
            </a:pPr>
            <a:r>
              <a:rPr lang="fr-FR" sz="2800" b="1" dirty="0">
                <a:latin typeface="Book Antiqua" panose="02040602050305030304" pitchFamily="18" charset="0"/>
              </a:rPr>
              <a:t>Où donc aller, loin de ton souffle ? où m'enfuir, loin de ta face ? Je gravis les cieux : tu es là ; je descends chez les morts : te voici. Je prends les ailes de l'aurore et me pose au-delà des mers : même là, ta main me conduit, ta main droite me saisit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0016" y="1233424"/>
            <a:ext cx="5453049" cy="3416320"/>
          </a:xfrm>
          <a:prstGeom prst="rect">
            <a:avLst/>
          </a:prstGeom>
        </p:spPr>
        <p:txBody>
          <a:bodyPr wrap="square" anchor="t" anchorCtr="0">
            <a:spAutoFit/>
          </a:bodyPr>
          <a:lstStyle/>
          <a:p>
            <a:pPr lvl="0" algn="just" rtl="1">
              <a:spcAft>
                <a:spcPts val="1200"/>
              </a:spcAft>
            </a:pPr>
            <a:r>
              <a:rPr lang="ar-AE" sz="3600" b="1" dirty="0">
                <a:solidFill>
                  <a:prstClr val="black"/>
                </a:solidFill>
                <a:latin typeface="Book Antiqua" panose="02040602050305030304" pitchFamily="18" charset="0"/>
              </a:rPr>
              <a:t>أَيْنَ أَذْهَبُ مِنْ رُوحِكَ وَمِنْ وَجْهِكَ أَيْنَ أَهْرُبُ؟ إِنْ صَعِدْتُ إِلَى السَّمَاوَاتِ فَأَنْتَ هُنَاكَ وَإِنْ فَرَشْتُ فِي الْهَاوِيَةِ فَهَا أَنْتَ. إِنْ أَخَذْتُ جَنَاحَيِ الصُّبْحِ وَسَكَنْتُ فِي أَقَاصِي الْبَحْرِ فَهُنَاكَ أَيْضاً تَهْدِينِي يَدُكَ وَتُمْسِكُنِي يَمِينُكَ. </a:t>
            </a:r>
            <a:endParaRPr lang="fr-FR" sz="3600" b="1" dirty="0">
              <a:solidFill>
                <a:prstClr val="black"/>
              </a:solidFill>
              <a:latin typeface="Book Antiqua" panose="02040602050305030304" pitchFamily="18" charset="0"/>
            </a:endParaRPr>
          </a:p>
        </p:txBody>
      </p:sp>
      <p:graphicFrame>
        <p:nvGraphicFramePr>
          <p:cNvPr id="5" name="Tableau 4">
            <a:extLst>
              <a:ext uri="{FF2B5EF4-FFF2-40B4-BE49-F238E27FC236}">
                <a16:creationId xmlns:a16="http://schemas.microsoft.com/office/drawing/2014/main" id="{355B0E5D-C233-46E9-B48C-8104B51C7EAB}"/>
              </a:ext>
            </a:extLst>
          </p:cNvPr>
          <p:cNvGraphicFramePr>
            <a:graphicFrameLocks noGrp="1"/>
          </p:cNvGraphicFramePr>
          <p:nvPr>
            <p:extLst>
              <p:ext uri="{D42A27DB-BD31-4B8C-83A1-F6EECF244321}">
                <p14:modId xmlns:p14="http://schemas.microsoft.com/office/powerpoint/2010/main" val="1585640543"/>
              </p:ext>
            </p:extLst>
          </p:nvPr>
        </p:nvGraphicFramePr>
        <p:xfrm>
          <a:off x="428493" y="5508456"/>
          <a:ext cx="11305251" cy="94488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173051987"/>
                    </a:ext>
                  </a:extLst>
                </a:gridCol>
                <a:gridCol w="3768417">
                  <a:extLst>
                    <a:ext uri="{9D8B030D-6E8A-4147-A177-3AD203B41FA5}">
                      <a16:colId xmlns:a16="http://schemas.microsoft.com/office/drawing/2014/main" val="1640507691"/>
                    </a:ext>
                  </a:extLst>
                </a:gridCol>
                <a:gridCol w="3768417">
                  <a:extLst>
                    <a:ext uri="{9D8B030D-6E8A-4147-A177-3AD203B41FA5}">
                      <a16:colId xmlns:a16="http://schemas.microsoft.com/office/drawing/2014/main" val="3637683879"/>
                    </a:ext>
                  </a:extLst>
                </a:gridCol>
              </a:tblGrid>
              <a:tr h="3753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5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tx1"/>
                          </a:solidFill>
                          <a:latin typeface="Athanasius" pitchFamily="2" charset="0"/>
                          <a:ea typeface="Arial"/>
                          <a:cs typeface="Arial"/>
                          <a:sym typeface="Arial"/>
                        </a:rPr>
                        <a:t>Allhlouia</a:t>
                      </a:r>
                      <a:endParaRPr lang="fr-FR" sz="2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3200" b="1" kern="1200" dirty="0">
                          <a:solidFill>
                            <a:schemeClr val="dk1"/>
                          </a:solidFill>
                          <a:effectLst/>
                          <a:latin typeface="+mn-lt"/>
                          <a:ea typeface="+mn-ea"/>
                          <a:cs typeface="+mn-cs"/>
                        </a:rPr>
                        <a:t>Alléluia</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3200" b="1" kern="1200" dirty="0" err="1">
                          <a:solidFill>
                            <a:schemeClr val="dk1"/>
                          </a:solidFill>
                          <a:effectLst/>
                          <a:latin typeface="+mn-lt"/>
                          <a:ea typeface="+mn-ea"/>
                          <a:cs typeface="+mn-cs"/>
                        </a:rPr>
                        <a:t>الليلويا</a:t>
                      </a: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8159327"/>
                  </a:ext>
                </a:extLst>
              </a:tr>
            </a:tbl>
          </a:graphicData>
        </a:graphic>
      </p:graphicFrame>
      <p:graphicFrame>
        <p:nvGraphicFramePr>
          <p:cNvPr id="6" name="Tableau 5">
            <a:extLst>
              <a:ext uri="{FF2B5EF4-FFF2-40B4-BE49-F238E27FC236}">
                <a16:creationId xmlns:a16="http://schemas.microsoft.com/office/drawing/2014/main" id="{4FF79188-25EB-41E5-AB1D-E25E688F4592}"/>
              </a:ext>
            </a:extLst>
          </p:cNvPr>
          <p:cNvGraphicFramePr>
            <a:graphicFrameLocks noGrp="1"/>
          </p:cNvGraphicFramePr>
          <p:nvPr/>
        </p:nvGraphicFramePr>
        <p:xfrm>
          <a:off x="422177" y="764704"/>
          <a:ext cx="11270888" cy="457200"/>
        </p:xfrm>
        <a:graphic>
          <a:graphicData uri="http://schemas.openxmlformats.org/drawingml/2006/table">
            <a:tbl>
              <a:tblPr firstRow="1" bandRow="1">
                <a:tableStyleId>{5C22544A-7EE6-4342-B048-85BDC9FD1C3A}</a:tableStyleId>
              </a:tblPr>
              <a:tblGrid>
                <a:gridCol w="5635444">
                  <a:extLst>
                    <a:ext uri="{9D8B030D-6E8A-4147-A177-3AD203B41FA5}">
                      <a16:colId xmlns:a16="http://schemas.microsoft.com/office/drawing/2014/main" val="3960078522"/>
                    </a:ext>
                  </a:extLst>
                </a:gridCol>
                <a:gridCol w="5635444">
                  <a:extLst>
                    <a:ext uri="{9D8B030D-6E8A-4147-A177-3AD203B41FA5}">
                      <a16:colId xmlns:a16="http://schemas.microsoft.com/office/drawing/2014/main" val="643635508"/>
                    </a:ext>
                  </a:extLst>
                </a:gridCol>
              </a:tblGrid>
              <a:tr h="370840">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240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5860686"/>
                  </a:ext>
                </a:extLst>
              </a:tr>
            </a:tbl>
          </a:graphicData>
        </a:graphic>
      </p:graphicFrame>
      <p:sp>
        <p:nvSpPr>
          <p:cNvPr id="14" name="ZoneTexte 13">
            <a:extLst>
              <a:ext uri="{FF2B5EF4-FFF2-40B4-BE49-F238E27FC236}">
                <a16:creationId xmlns:a16="http://schemas.microsoft.com/office/drawing/2014/main" id="{6C08C561-B2C1-4983-AE1D-B0D451974F1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5" name="Rectangle 74">
            <a:extLst>
              <a:ext uri="{FF2B5EF4-FFF2-40B4-BE49-F238E27FC236}">
                <a16:creationId xmlns:a16="http://schemas.microsoft.com/office/drawing/2014/main" id="{2B405D5A-E259-4BB7-BC12-1437D2861C1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440796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1266276"/>
            <a:ext cx="5406557" cy="4791684"/>
          </a:xfrm>
        </p:spPr>
        <p:txBody>
          <a:bodyPr numCol="1" spcCol="72000" anchor="t">
            <a:noAutofit/>
          </a:bodyPr>
          <a:lstStyle/>
          <a:p>
            <a:pPr marL="0" indent="0" algn="just">
              <a:buNone/>
            </a:pPr>
            <a:r>
              <a:rPr lang="fr-FR" sz="2400" b="1" dirty="0">
                <a:latin typeface="Book Antiqua" panose="02040602050305030304" pitchFamily="18" charset="0"/>
              </a:rPr>
              <a:t>Que je vive et que mon âme te loue ! Tes décisions me soient en aide ! Je m'égare, brebis perdue : viens chercher ton serviteur. Je n'oublie pas tes volontés. Le ciel, c'est le ciel du Seigneur ; aux hommes, il a donné la terre. Les morts ne louent pas le Seigneur, ni ceux qui descendent au silence. Nous, les vivants, bénissons le Seigneur, maintenant et pour les siècles des siècles !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0016" y="1233424"/>
            <a:ext cx="5453049" cy="3539430"/>
          </a:xfrm>
          <a:prstGeom prst="rect">
            <a:avLst/>
          </a:prstGeom>
        </p:spPr>
        <p:txBody>
          <a:bodyPr wrap="square" anchor="t" anchorCtr="0">
            <a:spAutoFit/>
          </a:bodyPr>
          <a:lstStyle/>
          <a:p>
            <a:pPr lvl="0" algn="just" rtl="1">
              <a:spcAft>
                <a:spcPts val="1200"/>
              </a:spcAft>
            </a:pPr>
            <a:r>
              <a:rPr lang="ar-AE" sz="3200" b="1" dirty="0">
                <a:solidFill>
                  <a:prstClr val="black"/>
                </a:solidFill>
                <a:latin typeface="Book Antiqua" panose="02040602050305030304" pitchFamily="18" charset="0"/>
              </a:rPr>
              <a:t>لِتَحْيَ نَفْسِي وَتُسَبِّحَكَ وَأَحْكَامُكَ لِتُعِنِّي. ضَلَلْتُ كَشَاةٍ ضَالَّةٍ. اطْلُبْ عَبْدَكَ لأَنِّي لَمْ أَنْسَ وَصَايَاكَ. السَّمَاوَاتُ سَمَاوَاتٌ لِلرَّبِّ أَمَّا الأَرْضُ فَأَعْطَاهَا لِبَنِي آدَمَ. لَيْسَ الأَمْوَاتُ يُسَبِّحُونَ الرَّبَّ وَلاَ مَنْ يَنْحَدِرُ إِلَى أَرْضِ السُّكُوتِ. أَمَّا نَحْنُ فَنُبَارِكُ الرَّبَّ مِنَ الآنَ وَإِلَى الدَّهْرِ</a:t>
            </a:r>
            <a:endParaRPr lang="fr-FR" sz="3200" b="1" dirty="0">
              <a:solidFill>
                <a:prstClr val="black"/>
              </a:solidFill>
              <a:latin typeface="Book Antiqua" panose="02040602050305030304" pitchFamily="18" charset="0"/>
            </a:endParaRPr>
          </a:p>
        </p:txBody>
      </p:sp>
      <p:graphicFrame>
        <p:nvGraphicFramePr>
          <p:cNvPr id="5" name="Tableau 4">
            <a:extLst>
              <a:ext uri="{FF2B5EF4-FFF2-40B4-BE49-F238E27FC236}">
                <a16:creationId xmlns:a16="http://schemas.microsoft.com/office/drawing/2014/main" id="{355B0E5D-C233-46E9-B48C-8104B51C7EAB}"/>
              </a:ext>
            </a:extLst>
          </p:cNvPr>
          <p:cNvGraphicFramePr>
            <a:graphicFrameLocks noGrp="1"/>
          </p:cNvGraphicFramePr>
          <p:nvPr/>
        </p:nvGraphicFramePr>
        <p:xfrm>
          <a:off x="428493" y="5508456"/>
          <a:ext cx="11305251" cy="94488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173051987"/>
                    </a:ext>
                  </a:extLst>
                </a:gridCol>
                <a:gridCol w="3768417">
                  <a:extLst>
                    <a:ext uri="{9D8B030D-6E8A-4147-A177-3AD203B41FA5}">
                      <a16:colId xmlns:a16="http://schemas.microsoft.com/office/drawing/2014/main" val="1640507691"/>
                    </a:ext>
                  </a:extLst>
                </a:gridCol>
                <a:gridCol w="3768417">
                  <a:extLst>
                    <a:ext uri="{9D8B030D-6E8A-4147-A177-3AD203B41FA5}">
                      <a16:colId xmlns:a16="http://schemas.microsoft.com/office/drawing/2014/main" val="3637683879"/>
                    </a:ext>
                  </a:extLst>
                </a:gridCol>
              </a:tblGrid>
              <a:tr h="3753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5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tx1"/>
                          </a:solidFill>
                          <a:latin typeface="Athanasius" pitchFamily="2" charset="0"/>
                          <a:ea typeface="Arial"/>
                          <a:cs typeface="Arial"/>
                          <a:sym typeface="Arial"/>
                        </a:rPr>
                        <a:t>Allhlouia</a:t>
                      </a:r>
                      <a:endParaRPr lang="fr-FR" sz="2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3200" b="1" kern="1200" dirty="0">
                          <a:solidFill>
                            <a:schemeClr val="dk1"/>
                          </a:solidFill>
                          <a:effectLst/>
                          <a:latin typeface="+mn-lt"/>
                          <a:ea typeface="+mn-ea"/>
                          <a:cs typeface="+mn-cs"/>
                        </a:rPr>
                        <a:t>Alléluia</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3200" b="1" kern="1200" dirty="0" err="1">
                          <a:solidFill>
                            <a:schemeClr val="dk1"/>
                          </a:solidFill>
                          <a:effectLst/>
                          <a:latin typeface="+mn-lt"/>
                          <a:ea typeface="+mn-ea"/>
                          <a:cs typeface="+mn-cs"/>
                        </a:rPr>
                        <a:t>الليلويا</a:t>
                      </a: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8159327"/>
                  </a:ext>
                </a:extLst>
              </a:tr>
            </a:tbl>
          </a:graphicData>
        </a:graphic>
      </p:graphicFrame>
      <p:graphicFrame>
        <p:nvGraphicFramePr>
          <p:cNvPr id="6" name="Tableau 5">
            <a:extLst>
              <a:ext uri="{FF2B5EF4-FFF2-40B4-BE49-F238E27FC236}">
                <a16:creationId xmlns:a16="http://schemas.microsoft.com/office/drawing/2014/main" id="{4FF79188-25EB-41E5-AB1D-E25E688F4592}"/>
              </a:ext>
            </a:extLst>
          </p:cNvPr>
          <p:cNvGraphicFramePr>
            <a:graphicFrameLocks noGrp="1"/>
          </p:cNvGraphicFramePr>
          <p:nvPr/>
        </p:nvGraphicFramePr>
        <p:xfrm>
          <a:off x="422177" y="764704"/>
          <a:ext cx="11270888" cy="457200"/>
        </p:xfrm>
        <a:graphic>
          <a:graphicData uri="http://schemas.openxmlformats.org/drawingml/2006/table">
            <a:tbl>
              <a:tblPr firstRow="1" bandRow="1">
                <a:tableStyleId>{5C22544A-7EE6-4342-B048-85BDC9FD1C3A}</a:tableStyleId>
              </a:tblPr>
              <a:tblGrid>
                <a:gridCol w="5635444">
                  <a:extLst>
                    <a:ext uri="{9D8B030D-6E8A-4147-A177-3AD203B41FA5}">
                      <a16:colId xmlns:a16="http://schemas.microsoft.com/office/drawing/2014/main" val="3960078522"/>
                    </a:ext>
                  </a:extLst>
                </a:gridCol>
                <a:gridCol w="5635444">
                  <a:extLst>
                    <a:ext uri="{9D8B030D-6E8A-4147-A177-3AD203B41FA5}">
                      <a16:colId xmlns:a16="http://schemas.microsoft.com/office/drawing/2014/main" val="643635508"/>
                    </a:ext>
                  </a:extLst>
                </a:gridCol>
              </a:tblGrid>
              <a:tr h="370840">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240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5860686"/>
                  </a:ext>
                </a:extLst>
              </a:tr>
            </a:tbl>
          </a:graphicData>
        </a:graphic>
      </p:graphicFrame>
      <p:sp>
        <p:nvSpPr>
          <p:cNvPr id="14" name="ZoneTexte 13">
            <a:extLst>
              <a:ext uri="{FF2B5EF4-FFF2-40B4-BE49-F238E27FC236}">
                <a16:creationId xmlns:a16="http://schemas.microsoft.com/office/drawing/2014/main" id="{6C08C561-B2C1-4983-AE1D-B0D451974F1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5" name="Rectangle 74">
            <a:extLst>
              <a:ext uri="{FF2B5EF4-FFF2-40B4-BE49-F238E27FC236}">
                <a16:creationId xmlns:a16="http://schemas.microsoft.com/office/drawing/2014/main" id="{2B405D5A-E259-4BB7-BC12-1437D2861C1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3935823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1266276"/>
            <a:ext cx="5406557" cy="4791684"/>
          </a:xfrm>
        </p:spPr>
        <p:txBody>
          <a:bodyPr numCol="1" spcCol="72000" anchor="t">
            <a:noAutofit/>
          </a:bodyPr>
          <a:lstStyle/>
          <a:p>
            <a:pPr marL="0" indent="0" algn="just">
              <a:buNone/>
            </a:pPr>
            <a:r>
              <a:rPr lang="fr-FR" sz="1900" b="1" dirty="0">
                <a:latin typeface="Book Antiqua" panose="02040602050305030304" pitchFamily="18" charset="0"/>
              </a:rPr>
              <a:t>J'aime le Seigneur : il entend le cri de ma prière ; il incline vers moi son oreille : toute ma vie, je l'invoquerai. J'étais pris dans les filets de la mort, retenu dans les liens de l'abîme, j'éprouvais la tristesse et l'angoisse ; j'ai invoqué le nom du Seigneur : « Seigneur, je t'en prie, délivre-moi ! » Le Seigneur est justice et pitié, notre Dieu est tendresse. Le Seigneur défend les petits : j'étais faible, il m'a sauvé. Retrouve ton repos, mon âme, car le Seigneur t'a fait du bien. Il a sauvé mon âme de la mort, gardé mes yeux des larmes et mes pieds du faux pas. Je marcherai en présence du Seigneur sur la terre des vivants.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0016" y="1233424"/>
            <a:ext cx="5453049" cy="4401205"/>
          </a:xfrm>
          <a:prstGeom prst="rect">
            <a:avLst/>
          </a:prstGeom>
        </p:spPr>
        <p:txBody>
          <a:bodyPr wrap="square" anchor="t" anchorCtr="0">
            <a:spAutoFit/>
          </a:bodyPr>
          <a:lstStyle/>
          <a:p>
            <a:pPr lvl="0" algn="just" rtl="1">
              <a:spcAft>
                <a:spcPts val="1200"/>
              </a:spcAft>
            </a:pPr>
            <a:r>
              <a:rPr lang="ar-AE" sz="2800" b="1" dirty="0">
                <a:solidFill>
                  <a:prstClr val="black"/>
                </a:solidFill>
                <a:latin typeface="Book Antiqua" panose="02040602050305030304" pitchFamily="18" charset="0"/>
              </a:rPr>
              <a:t>أَحْبَبْتُ لأَنَّ الرَّبَّ يَسْمَعُ صَوْتِي تَضَرُّعَاتِي. لأَنَّهُ أَمَالَ أُذْنَهُ إِلَيَّ فَأَدْعُوهُ مُدَّةَ حَيَاتِي. </a:t>
            </a:r>
            <a:r>
              <a:rPr lang="ar-AE" sz="2800" b="1" dirty="0" err="1">
                <a:solidFill>
                  <a:prstClr val="black"/>
                </a:solidFill>
                <a:latin typeface="Book Antiqua" panose="02040602050305030304" pitchFamily="18" charset="0"/>
              </a:rPr>
              <a:t>اكْتَنَفَتْنِي</a:t>
            </a:r>
            <a:r>
              <a:rPr lang="ar-AE" sz="2800" b="1" dirty="0">
                <a:solidFill>
                  <a:prstClr val="black"/>
                </a:solidFill>
                <a:latin typeface="Book Antiqua" panose="02040602050305030304" pitchFamily="18" charset="0"/>
              </a:rPr>
              <a:t> حِبَالُ الْمَوْتِ. أَصَابَتْنِي شَدَائِدُ الْهَاوِيَةِ. كَابَدْتُ ضِيقاً وَحُزْناً. وَبِاسْمِ الرَّبِّ دَعَوْتُ: [آهِ يَا رَبُّ نَجِّ نَفْسِي]. الرَّبُّ حَنَّانٌ وَصِدِّيقٌ وَإِلَهُنَا رَحِيمٌ. الرَّبُّ حَافِظُ الْبُسَطَاءِ. تَذَلَّلْتُ فَخَلَّصَنِي. ارْجِعِي يَا نَفْسِي إِلَى رَاحَتِكِ لأَنَّ الرَّبَّ قَدْ أَحْسَنَ إِلَيْكِ. لأَنَّكَ أَنْقَذْتَ نَفْسِي مِنَ الْمَوْتِ وَعَيْنِي مِنَ الدَّمْعَةِ وَرِجْلَيَّ مِنَ الزَّلَقِ. أَسْلُكُ قُدَّامَ الرَّبِّ فِي أَرْضِ الأَحْيَاءِ</a:t>
            </a:r>
            <a:endParaRPr lang="fr-FR" sz="2800" b="1" dirty="0">
              <a:solidFill>
                <a:prstClr val="black"/>
              </a:solidFill>
              <a:latin typeface="Book Antiqua" panose="02040602050305030304" pitchFamily="18" charset="0"/>
            </a:endParaRPr>
          </a:p>
        </p:txBody>
      </p:sp>
      <p:graphicFrame>
        <p:nvGraphicFramePr>
          <p:cNvPr id="5" name="Tableau 4">
            <a:extLst>
              <a:ext uri="{FF2B5EF4-FFF2-40B4-BE49-F238E27FC236}">
                <a16:creationId xmlns:a16="http://schemas.microsoft.com/office/drawing/2014/main" id="{355B0E5D-C233-46E9-B48C-8104B51C7EAB}"/>
              </a:ext>
            </a:extLst>
          </p:cNvPr>
          <p:cNvGraphicFramePr>
            <a:graphicFrameLocks noGrp="1"/>
          </p:cNvGraphicFramePr>
          <p:nvPr/>
        </p:nvGraphicFramePr>
        <p:xfrm>
          <a:off x="428493" y="5508456"/>
          <a:ext cx="11305251" cy="94488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173051987"/>
                    </a:ext>
                  </a:extLst>
                </a:gridCol>
                <a:gridCol w="3768417">
                  <a:extLst>
                    <a:ext uri="{9D8B030D-6E8A-4147-A177-3AD203B41FA5}">
                      <a16:colId xmlns:a16="http://schemas.microsoft.com/office/drawing/2014/main" val="1640507691"/>
                    </a:ext>
                  </a:extLst>
                </a:gridCol>
                <a:gridCol w="3768417">
                  <a:extLst>
                    <a:ext uri="{9D8B030D-6E8A-4147-A177-3AD203B41FA5}">
                      <a16:colId xmlns:a16="http://schemas.microsoft.com/office/drawing/2014/main" val="3637683879"/>
                    </a:ext>
                  </a:extLst>
                </a:gridCol>
              </a:tblGrid>
              <a:tr h="3753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5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tx1"/>
                          </a:solidFill>
                          <a:latin typeface="Athanasius" pitchFamily="2" charset="0"/>
                          <a:ea typeface="Arial"/>
                          <a:cs typeface="Arial"/>
                          <a:sym typeface="Arial"/>
                        </a:rPr>
                        <a:t>Allhlouia</a:t>
                      </a:r>
                      <a:endParaRPr lang="fr-FR" sz="2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3200" b="1" kern="1200" dirty="0">
                          <a:solidFill>
                            <a:schemeClr val="dk1"/>
                          </a:solidFill>
                          <a:effectLst/>
                          <a:latin typeface="+mn-lt"/>
                          <a:ea typeface="+mn-ea"/>
                          <a:cs typeface="+mn-cs"/>
                        </a:rPr>
                        <a:t>Alléluia</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3200" b="1" kern="1200" dirty="0" err="1">
                          <a:solidFill>
                            <a:schemeClr val="dk1"/>
                          </a:solidFill>
                          <a:effectLst/>
                          <a:latin typeface="+mn-lt"/>
                          <a:ea typeface="+mn-ea"/>
                          <a:cs typeface="+mn-cs"/>
                        </a:rPr>
                        <a:t>الليلويا</a:t>
                      </a: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8159327"/>
                  </a:ext>
                </a:extLst>
              </a:tr>
            </a:tbl>
          </a:graphicData>
        </a:graphic>
      </p:graphicFrame>
      <p:graphicFrame>
        <p:nvGraphicFramePr>
          <p:cNvPr id="6" name="Tableau 5">
            <a:extLst>
              <a:ext uri="{FF2B5EF4-FFF2-40B4-BE49-F238E27FC236}">
                <a16:creationId xmlns:a16="http://schemas.microsoft.com/office/drawing/2014/main" id="{4FF79188-25EB-41E5-AB1D-E25E688F4592}"/>
              </a:ext>
            </a:extLst>
          </p:cNvPr>
          <p:cNvGraphicFramePr>
            <a:graphicFrameLocks noGrp="1"/>
          </p:cNvGraphicFramePr>
          <p:nvPr/>
        </p:nvGraphicFramePr>
        <p:xfrm>
          <a:off x="422177" y="764704"/>
          <a:ext cx="11270888" cy="457200"/>
        </p:xfrm>
        <a:graphic>
          <a:graphicData uri="http://schemas.openxmlformats.org/drawingml/2006/table">
            <a:tbl>
              <a:tblPr firstRow="1" bandRow="1">
                <a:tableStyleId>{5C22544A-7EE6-4342-B048-85BDC9FD1C3A}</a:tableStyleId>
              </a:tblPr>
              <a:tblGrid>
                <a:gridCol w="5635444">
                  <a:extLst>
                    <a:ext uri="{9D8B030D-6E8A-4147-A177-3AD203B41FA5}">
                      <a16:colId xmlns:a16="http://schemas.microsoft.com/office/drawing/2014/main" val="3960078522"/>
                    </a:ext>
                  </a:extLst>
                </a:gridCol>
                <a:gridCol w="5635444">
                  <a:extLst>
                    <a:ext uri="{9D8B030D-6E8A-4147-A177-3AD203B41FA5}">
                      <a16:colId xmlns:a16="http://schemas.microsoft.com/office/drawing/2014/main" val="643635508"/>
                    </a:ext>
                  </a:extLst>
                </a:gridCol>
              </a:tblGrid>
              <a:tr h="370840">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240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5860686"/>
                  </a:ext>
                </a:extLst>
              </a:tr>
            </a:tbl>
          </a:graphicData>
        </a:graphic>
      </p:graphicFrame>
      <p:sp>
        <p:nvSpPr>
          <p:cNvPr id="14" name="ZoneTexte 13">
            <a:extLst>
              <a:ext uri="{FF2B5EF4-FFF2-40B4-BE49-F238E27FC236}">
                <a16:creationId xmlns:a16="http://schemas.microsoft.com/office/drawing/2014/main" id="{6C08C561-B2C1-4983-AE1D-B0D451974F1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5" name="Rectangle 74">
            <a:extLst>
              <a:ext uri="{FF2B5EF4-FFF2-40B4-BE49-F238E27FC236}">
                <a16:creationId xmlns:a16="http://schemas.microsoft.com/office/drawing/2014/main" id="{2B405D5A-E259-4BB7-BC12-1437D2861C1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011486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60096" y="692696"/>
            <a:ext cx="4531205" cy="2554545"/>
          </a:xfrm>
          <a:prstGeom prst="rect">
            <a:avLst/>
          </a:prstGeom>
        </p:spPr>
        <p:txBody>
          <a:bodyPr wrap="square">
            <a:spAutoFit/>
          </a:bodyPr>
          <a:lstStyle/>
          <a:p>
            <a:pPr algn="just" rtl="1"/>
            <a:r>
              <a:rPr lang="ar-EG" sz="4000" b="1" dirty="0"/>
              <a:t>نسجد لك أيها المسيح مع أبيك الصالح والروح القدس لأنك </a:t>
            </a:r>
            <a:r>
              <a:rPr lang="ar-EG" sz="4000" b="1" dirty="0">
                <a:solidFill>
                  <a:srgbClr val="C00000"/>
                </a:solidFill>
              </a:rPr>
              <a:t>صلبت</a:t>
            </a:r>
            <a:r>
              <a:rPr lang="ar-EG" sz="4000" b="1" dirty="0"/>
              <a:t> وخلصتنا.</a:t>
            </a:r>
            <a:endParaRPr lang="fr-FR" sz="4000" b="1" dirty="0"/>
          </a:p>
        </p:txBody>
      </p:sp>
      <p:sp>
        <p:nvSpPr>
          <p:cNvPr id="7" name="Rectangle 6"/>
          <p:cNvSpPr/>
          <p:nvPr/>
        </p:nvSpPr>
        <p:spPr>
          <a:xfrm>
            <a:off x="2063552" y="4149080"/>
            <a:ext cx="8064896" cy="2062103"/>
          </a:xfrm>
          <a:prstGeom prst="rect">
            <a:avLst/>
          </a:prstGeom>
        </p:spPr>
        <p:txBody>
          <a:bodyPr wrap="square">
            <a:spAutoFit/>
          </a:bodyPr>
          <a:lstStyle/>
          <a:p>
            <a:pPr algn="ctr"/>
            <a:r>
              <a:rPr lang="fr-FR" sz="3200" b="1" dirty="0">
                <a:latin typeface="Book Antiqua" pitchFamily="18" charset="0"/>
              </a:rPr>
              <a:t>Nous T'adorons ô Christ</a:t>
            </a:r>
          </a:p>
          <a:p>
            <a:pPr algn="ctr"/>
            <a:r>
              <a:rPr lang="fr-FR" sz="3200" b="1" dirty="0">
                <a:latin typeface="Book Antiqua" pitchFamily="18" charset="0"/>
              </a:rPr>
              <a:t>Avec Ton Père Très Bon</a:t>
            </a:r>
          </a:p>
          <a:p>
            <a:pPr algn="ctr"/>
            <a:r>
              <a:rPr lang="fr-FR" sz="3200" b="1" dirty="0">
                <a:latin typeface="Book Antiqua" pitchFamily="18" charset="0"/>
              </a:rPr>
              <a:t>Avec le Saint-Esprit</a:t>
            </a:r>
          </a:p>
          <a:p>
            <a:pPr algn="ctr"/>
            <a:r>
              <a:rPr lang="fr-FR" sz="3200" b="1" dirty="0">
                <a:latin typeface="Book Antiqua" pitchFamily="18" charset="0"/>
              </a:rPr>
              <a:t>Car Tu fus </a:t>
            </a:r>
            <a:r>
              <a:rPr lang="fr-FR" sz="3200" b="1" dirty="0">
                <a:solidFill>
                  <a:srgbClr val="C00000"/>
                </a:solidFill>
                <a:latin typeface="Book Antiqua" pitchFamily="18" charset="0"/>
              </a:rPr>
              <a:t>crucifié</a:t>
            </a:r>
            <a:r>
              <a:rPr lang="fr-FR" sz="3200" b="1" dirty="0">
                <a:latin typeface="Book Antiqua" pitchFamily="18" charset="0"/>
              </a:rPr>
              <a:t> et nous sauvas.</a:t>
            </a:r>
          </a:p>
        </p:txBody>
      </p:sp>
      <p:sp>
        <p:nvSpPr>
          <p:cNvPr id="10" name="Rectangle 9">
            <a:extLst>
              <a:ext uri="{FF2B5EF4-FFF2-40B4-BE49-F238E27FC236}">
                <a16:creationId xmlns:a16="http://schemas.microsoft.com/office/drawing/2014/main" id="{D3962291-3152-4B51-9AF9-A122E2EC76EB}"/>
              </a:ext>
            </a:extLst>
          </p:cNvPr>
          <p:cNvSpPr/>
          <p:nvPr/>
        </p:nvSpPr>
        <p:spPr>
          <a:xfrm>
            <a:off x="695400" y="692696"/>
            <a:ext cx="5256584" cy="2862322"/>
          </a:xfrm>
          <a:prstGeom prst="rect">
            <a:avLst/>
          </a:prstGeom>
        </p:spPr>
        <p:txBody>
          <a:bodyPr wrap="square">
            <a:spAutoFit/>
          </a:bodyPr>
          <a:lstStyle/>
          <a:p>
            <a:pPr algn="just"/>
            <a:r>
              <a:rPr lang="it-IT" sz="3600" b="1" dirty="0">
                <a:latin typeface="CS Avva Shenouda" pitchFamily="34" charset="0"/>
              </a:rPr>
              <a:t>¿ </a:t>
            </a:r>
            <a:r>
              <a:rPr lang="fr-FR" sz="3600" b="1" dirty="0" err="1">
                <a:latin typeface="Athanasius" pitchFamily="2" charset="0"/>
              </a:rPr>
              <a:t>Tenouw</a:t>
            </a:r>
            <a:r>
              <a:rPr lang="fr-FR" sz="3600" b="1" dirty="0">
                <a:latin typeface="Athanasius" pitchFamily="2" charset="0"/>
              </a:rPr>
              <a:t>]t `</a:t>
            </a:r>
            <a:r>
              <a:rPr lang="fr-FR" sz="3600" b="1" dirty="0" err="1">
                <a:latin typeface="Athanasius" pitchFamily="2" charset="0"/>
              </a:rPr>
              <a:t>mmok</a:t>
            </a:r>
            <a:r>
              <a:rPr lang="fr-FR" sz="3600" b="1" dirty="0">
                <a:latin typeface="Athanasius" pitchFamily="2" charset="0"/>
              </a:rPr>
              <a:t> `w </a:t>
            </a:r>
            <a:r>
              <a:rPr lang="fr-FR" sz="3600" b="1" dirty="0" err="1">
                <a:latin typeface="Athanasius" pitchFamily="2" charset="0"/>
              </a:rPr>
              <a:t>Pi`xrictoc</a:t>
            </a:r>
            <a:r>
              <a:rPr lang="fr-FR" sz="3600" b="1" dirty="0">
                <a:latin typeface="Athanasius" pitchFamily="2" charset="0"/>
              </a:rPr>
              <a:t> &gt; nem </a:t>
            </a:r>
            <a:r>
              <a:rPr lang="fr-FR" sz="3600" b="1" dirty="0" err="1">
                <a:latin typeface="Athanasius" pitchFamily="2" charset="0"/>
              </a:rPr>
              <a:t>Pekiwt</a:t>
            </a:r>
            <a:r>
              <a:rPr lang="fr-FR" sz="3600" b="1" dirty="0">
                <a:latin typeface="Athanasius" pitchFamily="2" charset="0"/>
              </a:rPr>
              <a:t> `n`</a:t>
            </a:r>
            <a:r>
              <a:rPr lang="fr-FR" sz="3600" b="1" dirty="0" err="1">
                <a:latin typeface="Athanasius" pitchFamily="2" charset="0"/>
              </a:rPr>
              <a:t>agaqoc</a:t>
            </a:r>
            <a:r>
              <a:rPr lang="fr-FR" sz="3600" b="1" dirty="0">
                <a:latin typeface="Athanasius" pitchFamily="2" charset="0"/>
              </a:rPr>
              <a:t> &gt; nem </a:t>
            </a:r>
            <a:r>
              <a:rPr lang="fr-FR" sz="3600" b="1" dirty="0" err="1">
                <a:latin typeface="Athanasius" pitchFamily="2" charset="0"/>
              </a:rPr>
              <a:t>Pi`pneuma</a:t>
            </a:r>
            <a:r>
              <a:rPr lang="fr-FR" sz="3600" b="1" dirty="0">
                <a:latin typeface="Athanasius" pitchFamily="2" charset="0"/>
              </a:rPr>
              <a:t> `</a:t>
            </a:r>
            <a:r>
              <a:rPr lang="fr-FR" sz="3600" b="1" dirty="0" err="1">
                <a:latin typeface="Athanasius" pitchFamily="2" charset="0"/>
              </a:rPr>
              <a:t>eqouab</a:t>
            </a:r>
            <a:r>
              <a:rPr lang="fr-FR" sz="3600" b="1" dirty="0">
                <a:latin typeface="Athanasius" pitchFamily="2" charset="0"/>
              </a:rPr>
              <a:t> &gt; je </a:t>
            </a:r>
            <a:r>
              <a:rPr lang="fr-FR" sz="3600" b="1" dirty="0" err="1">
                <a:solidFill>
                  <a:srgbClr val="C00000"/>
                </a:solidFill>
                <a:latin typeface="Athanasius" pitchFamily="2" charset="0"/>
              </a:rPr>
              <a:t>aua</a:t>
            </a:r>
            <a:r>
              <a:rPr lang="fr-FR" sz="3600" b="1" dirty="0">
                <a:solidFill>
                  <a:srgbClr val="C00000"/>
                </a:solidFill>
                <a:latin typeface="Athanasius" pitchFamily="2" charset="0"/>
              </a:rPr>
              <a:t>]k</a:t>
            </a:r>
            <a:r>
              <a:rPr lang="fr-FR" sz="3600" b="1" dirty="0">
                <a:latin typeface="Athanasius" pitchFamily="2" charset="0"/>
              </a:rPr>
              <a:t> </a:t>
            </a:r>
            <a:r>
              <a:rPr lang="fr-FR" sz="3600" b="1" dirty="0" err="1">
                <a:latin typeface="Athanasius" pitchFamily="2" charset="0"/>
              </a:rPr>
              <a:t>akcw</a:t>
            </a:r>
            <a:r>
              <a:rPr lang="fr-FR" sz="3600" b="1" dirty="0">
                <a:latin typeface="Athanasius" pitchFamily="2" charset="0"/>
              </a:rPr>
              <a:t>; `</a:t>
            </a:r>
            <a:r>
              <a:rPr lang="fr-FR" sz="3600" b="1" dirty="0" err="1">
                <a:latin typeface="Athanasius" pitchFamily="2" charset="0"/>
              </a:rPr>
              <a:t>mmon</a:t>
            </a:r>
            <a:r>
              <a:rPr lang="fr-FR" sz="3600" b="1" dirty="0">
                <a:latin typeface="Athanasius" pitchFamily="2" charset="0"/>
              </a:rPr>
              <a:t>.</a:t>
            </a:r>
          </a:p>
        </p:txBody>
      </p:sp>
      <p:sp>
        <p:nvSpPr>
          <p:cNvPr id="8" name="ZoneTexte 7">
            <a:extLst>
              <a:ext uri="{FF2B5EF4-FFF2-40B4-BE49-F238E27FC236}">
                <a16:creationId xmlns:a16="http://schemas.microsoft.com/office/drawing/2014/main" id="{9496D2EE-42EA-4B84-AFAB-D9E653727F39}"/>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87A4A6DA-F3B4-4446-81EF-021F7F35CC9C}"/>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801625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3412157"/>
            <a:ext cx="6144344" cy="2321099"/>
          </a:xfrm>
        </p:spPr>
        <p:txBody>
          <a:bodyPr numCol="1" spcCol="72000" anchor="t" anchorCtr="0">
            <a:noAutofit/>
          </a:bodyPr>
          <a:lstStyle/>
          <a:p>
            <a:pPr marL="0" indent="0" algn="just">
              <a:buNone/>
            </a:pPr>
            <a:r>
              <a:rPr lang="fr-FR" sz="2000" b="1" dirty="0">
                <a:latin typeface="Book Antiqua" panose="02040602050305030304" pitchFamily="18" charset="0"/>
              </a:rPr>
              <a:t>Pour la résurrection des morts qui se sont endormis dans la Foi du Christ, nous T'implorons ô Seigneur d’accorder le repos de toutes leurs âmes. Paul, serviteur de notre Seigneur Jésus Christ, apôtre par appel divin, mis à part pour l'annonce de l'Évangile de Dieu. </a:t>
            </a:r>
            <a:r>
              <a:rPr lang="fr-FR" sz="2000" b="1" i="1" dirty="0">
                <a:solidFill>
                  <a:srgbClr val="C00000"/>
                </a:solidFill>
                <a:latin typeface="Book Antiqua" panose="02040602050305030304" pitchFamily="18" charset="0"/>
              </a:rPr>
              <a:t>Je vous rappelle, frères, l'Évangile que je vous ai annoncé, que vous avez reçu et dans lequel vous demeurez fermes…  </a:t>
            </a:r>
            <a:r>
              <a:rPr lang="fr-FR" sz="2000" b="1" dirty="0">
                <a:latin typeface="Book Antiqua" panose="02040602050305030304" pitchFamily="18" charset="0"/>
              </a:rPr>
              <a:t>La grâce de Dieu le Père soit avec vous, mes pères et mes frères. </a:t>
            </a:r>
            <a:r>
              <a:rPr lang="fr-FR" sz="2000" b="1" dirty="0">
                <a:solidFill>
                  <a:srgbClr val="C00000"/>
                </a:solidFill>
                <a:latin typeface="Book Antiqua" panose="02040602050305030304" pitchFamily="18" charset="0"/>
              </a:rPr>
              <a:t>Amen</a:t>
            </a:r>
            <a:r>
              <a:rPr lang="fr-FR" sz="2000" b="1" dirty="0">
                <a:latin typeface="Book Antiqua" panose="02040602050305030304" pitchFamily="18" charset="0"/>
              </a:rPr>
              <a: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4984" y="188640"/>
            <a:ext cx="11203926" cy="334457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3000" b="1" dirty="0" err="1">
                <a:latin typeface="Avva_Marcos" panose="04020500000000000000" pitchFamily="82" charset="0"/>
              </a:rPr>
              <a:t>E</a:t>
            </a:r>
            <a:r>
              <a:rPr lang="fr-FR" sz="3000" b="1" dirty="0" err="1">
                <a:latin typeface="Athanasius" pitchFamily="2" charset="0"/>
              </a:rPr>
              <a:t>qbe</a:t>
            </a:r>
            <a:r>
              <a:rPr lang="fr-FR" sz="3000" b="1" dirty="0">
                <a:latin typeface="Athanasius" pitchFamily="2" charset="0"/>
              </a:rPr>
              <a:t> ;`</a:t>
            </a:r>
            <a:r>
              <a:rPr lang="fr-FR" sz="3000" b="1" dirty="0" err="1">
                <a:latin typeface="Athanasius" pitchFamily="2" charset="0"/>
              </a:rPr>
              <a:t>anactacic</a:t>
            </a:r>
            <a:r>
              <a:rPr lang="fr-FR" sz="3000" b="1" dirty="0">
                <a:latin typeface="Athanasius" pitchFamily="2" charset="0"/>
              </a:rPr>
              <a:t> `</a:t>
            </a:r>
            <a:r>
              <a:rPr lang="fr-FR" sz="3000" b="1" dirty="0" err="1">
                <a:latin typeface="Athanasius" pitchFamily="2" charset="0"/>
              </a:rPr>
              <a:t>nte</a:t>
            </a:r>
            <a:r>
              <a:rPr lang="fr-FR" sz="3000" b="1" dirty="0">
                <a:latin typeface="Athanasius" pitchFamily="2" charset="0"/>
              </a:rPr>
              <a:t> </a:t>
            </a:r>
            <a:r>
              <a:rPr lang="fr-FR" sz="3000" b="1" dirty="0" err="1">
                <a:latin typeface="Athanasius" pitchFamily="2" charset="0"/>
              </a:rPr>
              <a:t>nirefmwout</a:t>
            </a:r>
            <a:r>
              <a:rPr lang="fr-FR" sz="3000" b="1" dirty="0">
                <a:latin typeface="Athanasius" pitchFamily="2" charset="0"/>
              </a:rPr>
              <a:t> </a:t>
            </a:r>
            <a:r>
              <a:rPr lang="fr-FR" sz="3000" b="1" dirty="0" err="1">
                <a:latin typeface="Athanasius" pitchFamily="2" charset="0"/>
              </a:rPr>
              <a:t>nh`etauenkot</a:t>
            </a:r>
            <a:r>
              <a:rPr lang="fr-FR" sz="3000" b="1" dirty="0">
                <a:latin typeface="Athanasius" pitchFamily="2" charset="0"/>
              </a:rPr>
              <a:t> </a:t>
            </a:r>
            <a:r>
              <a:rPr lang="fr-FR" sz="3000" b="1" dirty="0" err="1">
                <a:latin typeface="Athanasius" pitchFamily="2" charset="0"/>
              </a:rPr>
              <a:t>auemton</a:t>
            </a:r>
            <a:r>
              <a:rPr lang="fr-FR" sz="3000" b="1" dirty="0">
                <a:latin typeface="Athanasius" pitchFamily="2" charset="0"/>
              </a:rPr>
              <a:t> `</a:t>
            </a:r>
            <a:r>
              <a:rPr lang="fr-FR" sz="3000" b="1" dirty="0" err="1">
                <a:latin typeface="Athanasius" pitchFamily="2" charset="0"/>
              </a:rPr>
              <a:t>mmwou</a:t>
            </a:r>
            <a:r>
              <a:rPr lang="fr-FR" sz="3000" b="1" dirty="0">
                <a:latin typeface="Athanasius" pitchFamily="2" charset="0"/>
              </a:rPr>
              <a:t> 'en `</a:t>
            </a:r>
            <a:r>
              <a:rPr lang="fr-FR" sz="3000" b="1" dirty="0" err="1">
                <a:latin typeface="Athanasius" pitchFamily="2" charset="0"/>
              </a:rPr>
              <a:t>vna</a:t>
            </a:r>
            <a:r>
              <a:rPr lang="fr-FR" sz="3000" b="1" dirty="0">
                <a:latin typeface="Athanasius" pitchFamily="2" charset="0"/>
              </a:rPr>
              <a:t>\; `</a:t>
            </a:r>
            <a:r>
              <a:rPr lang="fr-FR" sz="3000" b="1" dirty="0" err="1">
                <a:latin typeface="Athanasius" pitchFamily="2" charset="0"/>
              </a:rPr>
              <a:t>mPi`xrictoc</a:t>
            </a:r>
            <a:r>
              <a:rPr lang="fr-FR" sz="3000" b="1" dirty="0">
                <a:latin typeface="Athanasius" pitchFamily="2" charset="0"/>
              </a:rPr>
              <a:t> &gt; ~P_ </a:t>
            </a:r>
            <a:r>
              <a:rPr lang="fr-FR" sz="3000" b="1" dirty="0" err="1">
                <a:latin typeface="Athanasius" pitchFamily="2" charset="0"/>
              </a:rPr>
              <a:t>ma`mton</a:t>
            </a:r>
            <a:r>
              <a:rPr lang="fr-FR" sz="3000" b="1" dirty="0">
                <a:latin typeface="Athanasius" pitchFamily="2" charset="0"/>
              </a:rPr>
              <a:t> `</a:t>
            </a:r>
            <a:r>
              <a:rPr lang="fr-FR" sz="3000" b="1" dirty="0" err="1">
                <a:latin typeface="Athanasius" pitchFamily="2" charset="0"/>
              </a:rPr>
              <a:t>nnouyuxh</a:t>
            </a:r>
            <a:r>
              <a:rPr lang="fr-FR" sz="3000" b="1" dirty="0">
                <a:latin typeface="Athanasius" pitchFamily="2" charset="0"/>
              </a:rPr>
              <a:t> </a:t>
            </a:r>
            <a:r>
              <a:rPr lang="fr-FR" sz="3000" b="1" dirty="0" err="1">
                <a:latin typeface="Athanasius" pitchFamily="2" charset="0"/>
              </a:rPr>
              <a:t>throu</a:t>
            </a:r>
            <a:r>
              <a:rPr lang="fr-FR" sz="3000" b="1" dirty="0">
                <a:latin typeface="Athanasius" pitchFamily="2" charset="0"/>
              </a:rPr>
              <a:t>. </a:t>
            </a:r>
            <a:r>
              <a:rPr lang="fr-FR" sz="3000" b="1" dirty="0" err="1">
                <a:latin typeface="Athanasius" pitchFamily="2" charset="0"/>
              </a:rPr>
              <a:t>Pauloc</a:t>
            </a:r>
            <a:r>
              <a:rPr lang="fr-FR" sz="3000" b="1" dirty="0">
                <a:latin typeface="Athanasius" pitchFamily="2" charset="0"/>
              </a:rPr>
              <a:t> `</a:t>
            </a:r>
            <a:r>
              <a:rPr lang="fr-FR" sz="3000" b="1" dirty="0" err="1">
                <a:latin typeface="Athanasius" pitchFamily="2" charset="0"/>
              </a:rPr>
              <a:t>vbwk</a:t>
            </a:r>
            <a:r>
              <a:rPr lang="fr-FR" sz="3000" b="1" dirty="0">
                <a:latin typeface="Athanasius" pitchFamily="2" charset="0"/>
              </a:rPr>
              <a:t> `</a:t>
            </a:r>
            <a:r>
              <a:rPr lang="fr-FR" sz="3000" b="1" dirty="0" err="1">
                <a:latin typeface="Athanasius" pitchFamily="2" charset="0"/>
              </a:rPr>
              <a:t>mPen</a:t>
            </a:r>
            <a:r>
              <a:rPr lang="fr-FR" sz="3000" b="1" dirty="0">
                <a:latin typeface="Athanasius" pitchFamily="2" charset="0"/>
              </a:rPr>
              <a:t>_ </a:t>
            </a:r>
            <a:r>
              <a:rPr lang="fr-FR" sz="3000" b="1" dirty="0" err="1">
                <a:latin typeface="Athanasius" pitchFamily="2" charset="0"/>
              </a:rPr>
              <a:t>Ih</a:t>
            </a:r>
            <a:r>
              <a:rPr lang="fr-FR" sz="3000" b="1" dirty="0">
                <a:latin typeface="Athanasius" pitchFamily="2" charset="0"/>
              </a:rPr>
              <a:t>/c/ Px/c/ &gt; </a:t>
            </a:r>
            <a:r>
              <a:rPr lang="fr-FR" sz="3000" b="1" dirty="0" err="1">
                <a:latin typeface="Athanasius" pitchFamily="2" charset="0"/>
              </a:rPr>
              <a:t>pi`apoctoloc</a:t>
            </a:r>
            <a:r>
              <a:rPr lang="fr-FR" sz="3000" b="1" dirty="0">
                <a:latin typeface="Athanasius" pitchFamily="2" charset="0"/>
              </a:rPr>
              <a:t> </a:t>
            </a:r>
            <a:r>
              <a:rPr lang="fr-FR" sz="3000" b="1" dirty="0" err="1">
                <a:latin typeface="Athanasius" pitchFamily="2" charset="0"/>
              </a:rPr>
              <a:t>etqa</a:t>
            </a:r>
            <a:r>
              <a:rPr lang="fr-FR" sz="3000" b="1" dirty="0">
                <a:latin typeface="Athanasius" pitchFamily="2" charset="0"/>
              </a:rPr>
              <a:t>\</a:t>
            </a:r>
            <a:r>
              <a:rPr lang="fr-FR" sz="3000" b="1" dirty="0" err="1">
                <a:latin typeface="Athanasius" pitchFamily="2" charset="0"/>
              </a:rPr>
              <a:t>em</a:t>
            </a:r>
            <a:r>
              <a:rPr lang="fr-FR" sz="3000" b="1" dirty="0">
                <a:latin typeface="Athanasius" pitchFamily="2" charset="0"/>
              </a:rPr>
              <a:t> &gt; </a:t>
            </a:r>
            <a:r>
              <a:rPr lang="fr-FR" sz="3000" b="1" dirty="0" err="1">
                <a:latin typeface="Athanasius" pitchFamily="2" charset="0"/>
              </a:rPr>
              <a:t>vh`èetauqa</a:t>
            </a:r>
            <a:r>
              <a:rPr lang="fr-FR" sz="3000" b="1" dirty="0">
                <a:latin typeface="Athanasius" pitchFamily="2" charset="0"/>
              </a:rPr>
              <a:t>]f  `</a:t>
            </a:r>
            <a:r>
              <a:rPr lang="fr-FR" sz="3000" b="1" dirty="0" err="1">
                <a:latin typeface="Athanasius" pitchFamily="2" charset="0"/>
              </a:rPr>
              <a:t>èepi</a:t>
            </a:r>
            <a:r>
              <a:rPr lang="fr-FR" sz="3000" b="1" dirty="0">
                <a:latin typeface="Athanasius" pitchFamily="2" charset="0"/>
              </a:rPr>
              <a:t>\i]</a:t>
            </a:r>
            <a:r>
              <a:rPr lang="fr-FR" sz="3000" b="1" dirty="0" err="1">
                <a:latin typeface="Athanasius" pitchFamily="2" charset="0"/>
              </a:rPr>
              <a:t>ennoufi</a:t>
            </a:r>
            <a:r>
              <a:rPr lang="fr-FR" sz="3000" b="1" dirty="0">
                <a:latin typeface="Athanasius" pitchFamily="2" charset="0"/>
              </a:rPr>
              <a:t> `</a:t>
            </a:r>
            <a:r>
              <a:rPr lang="fr-FR" sz="3000" b="1" dirty="0" err="1">
                <a:latin typeface="Athanasius" pitchFamily="2" charset="0"/>
              </a:rPr>
              <a:t>nte</a:t>
            </a:r>
            <a:r>
              <a:rPr lang="fr-FR" sz="3000" b="1" dirty="0">
                <a:latin typeface="Athanasius" pitchFamily="2" charset="0"/>
              </a:rPr>
              <a:t> V; &gt;</a:t>
            </a:r>
            <a:r>
              <a:rPr lang="fr-FR" sz="3000" b="1" dirty="0">
                <a:latin typeface="CS Avva Shenouda" panose="020B7200000000000000" pitchFamily="34" charset="0"/>
              </a:rPr>
              <a:t> </a:t>
            </a:r>
            <a:r>
              <a:rPr lang="pt-BR" sz="3000" b="1" i="1" dirty="0">
                <a:solidFill>
                  <a:srgbClr val="C00000"/>
                </a:solidFill>
                <a:latin typeface="Avva_Marcos" panose="04020500000000000000" pitchFamily="82" charset="0"/>
              </a:rPr>
              <a:t>5</a:t>
            </a:r>
            <a:r>
              <a:rPr lang="pt-BR" sz="3000" b="1" i="1" dirty="0">
                <a:solidFill>
                  <a:srgbClr val="C00000"/>
                </a:solidFill>
                <a:latin typeface="Athanasius" pitchFamily="2" charset="0"/>
              </a:rPr>
              <a:t>tamou de `mmwten na`cnhou</a:t>
            </a:r>
            <a:r>
              <a:rPr lang="fr-FR" sz="3000" b="1" dirty="0">
                <a:latin typeface="Athanasius" pitchFamily="2" charset="0"/>
              </a:rPr>
              <a:t> </a:t>
            </a:r>
            <a:r>
              <a:rPr lang="fr-FR" sz="3000" b="1" i="1" dirty="0">
                <a:solidFill>
                  <a:srgbClr val="C00000"/>
                </a:solidFill>
                <a:latin typeface="Athanasius" pitchFamily="2" charset="0"/>
              </a:rPr>
              <a:t>&gt;</a:t>
            </a:r>
            <a:r>
              <a:rPr lang="pt-BR" sz="3000" b="1" i="1" dirty="0">
                <a:solidFill>
                  <a:srgbClr val="C00000"/>
                </a:solidFill>
                <a:latin typeface="Athanasius" pitchFamily="2" charset="0"/>
              </a:rPr>
              <a:t> `epieuaggelion</a:t>
            </a:r>
            <a:r>
              <a:rPr lang="fr-FR" sz="3000" b="1" i="1" dirty="0">
                <a:solidFill>
                  <a:srgbClr val="C00000"/>
                </a:solidFill>
                <a:latin typeface="Athanasius" pitchFamily="2" charset="0"/>
              </a:rPr>
              <a:t> &gt;</a:t>
            </a:r>
            <a:r>
              <a:rPr lang="pt-BR" sz="3000" b="1" i="1" dirty="0">
                <a:solidFill>
                  <a:srgbClr val="C00000"/>
                </a:solidFill>
                <a:latin typeface="Athanasius" pitchFamily="2" charset="0"/>
              </a:rPr>
              <a:t> vh`etai\i]ennoufi `mmof nwten &gt; vh`èete pe `etaretensitf </a:t>
            </a:r>
            <a:r>
              <a:rPr lang="fr-FR" sz="3000" b="1" i="1" dirty="0">
                <a:solidFill>
                  <a:srgbClr val="C00000"/>
                </a:solidFill>
                <a:latin typeface="Athanasius" pitchFamily="2" charset="0"/>
              </a:rPr>
              <a:t> …...  </a:t>
            </a:r>
            <a:r>
              <a:rPr lang="fr-FR" sz="3000" b="1" dirty="0">
                <a:latin typeface="Athanasius" pitchFamily="2" charset="0"/>
              </a:rPr>
              <a:t>Pi`\mot </a:t>
            </a:r>
            <a:r>
              <a:rPr lang="fr-FR" sz="3000" b="1" dirty="0" err="1">
                <a:latin typeface="Athanasius" pitchFamily="2" charset="0"/>
              </a:rPr>
              <a:t>gar</a:t>
            </a:r>
            <a:r>
              <a:rPr lang="fr-FR" sz="3000" b="1" dirty="0">
                <a:latin typeface="Athanasius" pitchFamily="2" charset="0"/>
              </a:rPr>
              <a:t> </a:t>
            </a:r>
            <a:r>
              <a:rPr lang="fr-FR" sz="3000" b="1" dirty="0" err="1">
                <a:latin typeface="Athanasius" pitchFamily="2" charset="0"/>
              </a:rPr>
              <a:t>nemwten</a:t>
            </a:r>
            <a:r>
              <a:rPr lang="fr-FR" sz="3000" b="1" dirty="0">
                <a:latin typeface="Athanasius" pitchFamily="2" charset="0"/>
              </a:rPr>
              <a:t> nem `t\</a:t>
            </a:r>
            <a:r>
              <a:rPr lang="fr-FR" sz="3000" b="1" dirty="0" err="1">
                <a:latin typeface="Athanasius" pitchFamily="2" charset="0"/>
              </a:rPr>
              <a:t>irhnh</a:t>
            </a:r>
            <a:r>
              <a:rPr lang="fr-FR" sz="3000" b="1" dirty="0">
                <a:latin typeface="Athanasius" pitchFamily="2" charset="0"/>
              </a:rPr>
              <a:t> </a:t>
            </a:r>
            <a:r>
              <a:rPr lang="fr-FR" sz="3000" b="1" dirty="0" err="1">
                <a:latin typeface="Athanasius" pitchFamily="2" charset="0"/>
              </a:rPr>
              <a:t>eucop</a:t>
            </a:r>
            <a:r>
              <a:rPr lang="fr-FR" sz="3000" b="1" dirty="0">
                <a:latin typeface="Athanasius" pitchFamily="2" charset="0"/>
              </a:rPr>
              <a:t>&gt; je `</a:t>
            </a:r>
            <a:r>
              <a:rPr lang="fr-FR" sz="3000" b="1" dirty="0" err="1">
                <a:latin typeface="Athanasius" pitchFamily="2" charset="0"/>
              </a:rPr>
              <a:t>amhn</a:t>
            </a:r>
            <a:r>
              <a:rPr lang="fr-FR" sz="3000" b="1" dirty="0">
                <a:latin typeface="Athanasius" pitchFamily="2" charset="0"/>
              </a:rPr>
              <a:t> </a:t>
            </a:r>
            <a:r>
              <a:rPr lang="fr-FR" sz="3000" b="1" dirty="0" err="1">
                <a:latin typeface="Athanasius" pitchFamily="2" charset="0"/>
              </a:rPr>
              <a:t>ec`e</a:t>
            </a:r>
            <a:r>
              <a:rPr lang="fr-FR" sz="3000" b="1" dirty="0">
                <a:latin typeface="Athanasius" pitchFamily="2" charset="0"/>
              </a:rPr>
              <a:t>]</a:t>
            </a:r>
            <a:r>
              <a:rPr lang="fr-FR" sz="3000" b="1" dirty="0" err="1">
                <a:latin typeface="Athanasius" pitchFamily="2" charset="0"/>
              </a:rPr>
              <a:t>wpi</a:t>
            </a:r>
            <a:r>
              <a:rPr lang="fr-FR" sz="3000" b="1" dirty="0">
                <a:latin typeface="CS Avva Shenouda" panose="020B7200000000000000" pitchFamily="34" charset="0"/>
              </a:rPr>
              <a:t>.</a:t>
            </a:r>
            <a:endParaRPr lang="fr-FR" sz="3000" b="1" dirty="0">
              <a:solidFill>
                <a:srgbClr val="C00000"/>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1008"/>
            <a:ext cx="5186425" cy="3000821"/>
          </a:xfrm>
          <a:prstGeom prst="rect">
            <a:avLst/>
          </a:prstGeom>
        </p:spPr>
        <p:txBody>
          <a:bodyPr wrap="square" anchor="ctr" anchorCtr="0">
            <a:spAutoFit/>
          </a:bodyPr>
          <a:lstStyle/>
          <a:p>
            <a:pPr algn="just" rtl="1"/>
            <a:r>
              <a:rPr lang="ar-AE" sz="2700" b="1" dirty="0">
                <a:latin typeface="Book Antiqua" panose="02040602050305030304" pitchFamily="18" charset="0"/>
              </a:rPr>
              <a:t>من أجل قيامة الموات الذين رقدوا وتنيحوا </a:t>
            </a:r>
            <a:r>
              <a:rPr lang="ar-AE" sz="2700" b="1" dirty="0" err="1">
                <a:latin typeface="Book Antiqua" panose="02040602050305030304" pitchFamily="18" charset="0"/>
              </a:rPr>
              <a:t>فى</a:t>
            </a:r>
            <a:r>
              <a:rPr lang="ar-AE" sz="2700" b="1" dirty="0">
                <a:latin typeface="Book Antiqua" panose="02040602050305030304" pitchFamily="18" charset="0"/>
              </a:rPr>
              <a:t> الإيمان بالمسيح، يا رب نيح نفوسهم أجمعين</a:t>
            </a:r>
            <a:r>
              <a:rPr lang="fr-FR" sz="2700" b="1" dirty="0">
                <a:latin typeface="Book Antiqua" panose="02040602050305030304" pitchFamily="18" charset="0"/>
              </a:rPr>
              <a:t> .</a:t>
            </a:r>
            <a:r>
              <a:rPr lang="ar-AE" sz="2700" b="1" dirty="0">
                <a:latin typeface="Book Antiqua" panose="02040602050305030304" pitchFamily="18" charset="0"/>
              </a:rPr>
              <a:t>بولس عبد ربنا يسوع المسيح. الرسول المدعو المفرز لكرازة الله</a:t>
            </a:r>
            <a:r>
              <a:rPr lang="fr-FR" sz="2700" b="1" dirty="0">
                <a:latin typeface="Book Antiqua" panose="02040602050305030304" pitchFamily="18" charset="0"/>
              </a:rPr>
              <a:t> </a:t>
            </a:r>
            <a:r>
              <a:rPr lang="ar-AE" sz="2700" b="1" i="1" dirty="0">
                <a:solidFill>
                  <a:srgbClr val="C00000"/>
                </a:solidFill>
                <a:latin typeface="Book Antiqua" panose="02040602050305030304" pitchFamily="18" charset="0"/>
              </a:rPr>
              <a:t>وَأُعَرِّفُكُمْ أَيُّهَا الإِخْوَةُ بِالإِنْجِيلِ الَّذِي بَشَّرْتُكُمْ بِهِ وَقَبِلْتُمُوهُ وَتَقُومُونَ فِيهِ </a:t>
            </a:r>
            <a:r>
              <a:rPr lang="ar-AE" sz="2700" b="1" dirty="0">
                <a:latin typeface="Book Antiqua" panose="02040602050305030304" pitchFamily="18" charset="0"/>
              </a:rPr>
              <a:t>نعمة الله الآب تحل على أرواحكم يا ابائي واخوتي </a:t>
            </a:r>
            <a:r>
              <a:rPr lang="ar-AE" sz="2700" b="1" i="1" dirty="0">
                <a:solidFill>
                  <a:srgbClr val="C00000"/>
                </a:solidFill>
                <a:latin typeface="Book Antiqua" panose="02040602050305030304" pitchFamily="18" charset="0"/>
              </a:rPr>
              <a:t>آمين</a:t>
            </a:r>
            <a:endParaRPr lang="fr-FR" altLang="fr-FR" sz="2700" b="1" i="1" dirty="0">
              <a:solidFill>
                <a:srgbClr val="C00000"/>
              </a:solidFill>
              <a:effectLst>
                <a:outerShdw blurRad="38100" dist="38100" dir="2700000" algn="tl">
                  <a:srgbClr val="C0C0C0"/>
                </a:outerShdw>
              </a:effectLst>
              <a:latin typeface="Times New Roman" panose="02020603050405020304" pitchFamily="18" charset="0"/>
              <a:cs typeface="AL-Hor" pitchFamily="2" charset="0"/>
            </a:endParaRPr>
          </a:p>
        </p:txBody>
      </p:sp>
      <p:sp>
        <p:nvSpPr>
          <p:cNvPr id="11" name="ZoneTexte 10">
            <a:extLst>
              <a:ext uri="{FF2B5EF4-FFF2-40B4-BE49-F238E27FC236}">
                <a16:creationId xmlns:a16="http://schemas.microsoft.com/office/drawing/2014/main" id="{338A19A2-0019-4E9C-91E0-E230F74589D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4" name="Rectangle 74">
            <a:extLst>
              <a:ext uri="{FF2B5EF4-FFF2-40B4-BE49-F238E27FC236}">
                <a16:creationId xmlns:a16="http://schemas.microsoft.com/office/drawing/2014/main" id="{11BBE1AB-EA06-4085-B0DB-E26A367CA14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
        <p:nvSpPr>
          <p:cNvPr id="15" name="Rectangle 14">
            <a:hlinkClick r:id="rId3" action="ppaction://hlinksldjump"/>
            <a:extLst>
              <a:ext uri="{FF2B5EF4-FFF2-40B4-BE49-F238E27FC236}">
                <a16:creationId xmlns:a16="http://schemas.microsoft.com/office/drawing/2014/main" id="{EDBA1956-1DCD-41E1-866D-76291B689F28}"/>
              </a:ext>
            </a:extLst>
          </p:cNvPr>
          <p:cNvSpPr/>
          <p:nvPr/>
        </p:nvSpPr>
        <p:spPr>
          <a:xfrm>
            <a:off x="4583832" y="6309320"/>
            <a:ext cx="2160240" cy="18890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dirty="0">
                <a:ln w="0"/>
                <a:solidFill>
                  <a:schemeClr val="tx1"/>
                </a:solidFill>
                <a:effectLst>
                  <a:outerShdw blurRad="38100" dist="19050" dir="2700000" algn="tl" rotWithShape="0">
                    <a:schemeClr val="dk1">
                      <a:alpha val="40000"/>
                    </a:schemeClr>
                  </a:outerShdw>
                </a:effectLst>
                <a:latin typeface="+mj-lt"/>
              </a:rPr>
              <a:t>En </a:t>
            </a:r>
            <a:r>
              <a:rPr lang="nl-NL" sz="1400" dirty="0" err="1">
                <a:ln w="0"/>
                <a:solidFill>
                  <a:schemeClr val="tx1"/>
                </a:solidFill>
                <a:effectLst>
                  <a:outerShdw blurRad="38100" dist="19050" dir="2700000" algn="tl" rotWithShape="0">
                    <a:schemeClr val="dk1">
                      <a:alpha val="40000"/>
                    </a:schemeClr>
                  </a:outerShdw>
                </a:effectLst>
                <a:latin typeface="+mj-lt"/>
              </a:rPr>
              <a:t>présence</a:t>
            </a:r>
            <a:r>
              <a:rPr lang="nl-NL" sz="1400" dirty="0">
                <a:ln w="0"/>
                <a:solidFill>
                  <a:schemeClr val="tx1"/>
                </a:solidFill>
                <a:effectLst>
                  <a:outerShdw blurRad="38100" dist="19050" dir="2700000" algn="tl" rotWithShape="0">
                    <a:schemeClr val="dk1">
                      <a:alpha val="40000"/>
                    </a:schemeClr>
                  </a:outerShdw>
                </a:effectLst>
                <a:latin typeface="+mj-lt"/>
              </a:rPr>
              <a:t> de </a:t>
            </a:r>
            <a:r>
              <a:rPr lang="nl-NL" sz="1400" dirty="0" err="1">
                <a:ln w="0"/>
                <a:solidFill>
                  <a:schemeClr val="tx1"/>
                </a:solidFill>
                <a:effectLst>
                  <a:outerShdw blurRad="38100" dist="19050" dir="2700000" algn="tl" rotWithShape="0">
                    <a:schemeClr val="dk1">
                      <a:alpha val="40000"/>
                    </a:schemeClr>
                  </a:outerShdw>
                </a:effectLst>
                <a:latin typeface="+mj-lt"/>
                <a:hlinkClick r:id="" action="ppaction://noaction"/>
              </a:rPr>
              <a:t>l’évêque</a:t>
            </a:r>
            <a:endParaRPr lang="fr-FR" sz="1400" dirty="0">
              <a:ln w="0"/>
              <a:solidFill>
                <a:schemeClr val="tx1"/>
              </a:solidFill>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1463796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Voici que je vais faire entrer en vous l'esprit et vous vivrez. Je mettrai sur vous des nerfs, je ferai pousser sur vous de la chair, je tendrai sur vous de la peau, je vous donnerai un esprit et vous vivrez, et vous saurez que je suis le Seigneur."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lvl="0" algn="just" rtl="1">
              <a:defRPr/>
            </a:pPr>
            <a:r>
              <a:rPr lang="ar-SA" sz="3600" b="1" dirty="0" err="1">
                <a:solidFill>
                  <a:prstClr val="black"/>
                </a:solidFill>
                <a:latin typeface="Times New Roman" panose="02020603050405020304" pitchFamily="18" charset="0"/>
              </a:rPr>
              <a:t>هأَنَذَا</a:t>
            </a:r>
            <a:r>
              <a:rPr lang="ar-SA" sz="3600" b="1" dirty="0">
                <a:solidFill>
                  <a:prstClr val="black"/>
                </a:solidFill>
                <a:latin typeface="Times New Roman" panose="02020603050405020304" pitchFamily="18" charset="0"/>
              </a:rPr>
              <a:t> أُدْخِلُ فِيكُمْ رُوحًا فَتَحْيَوْنَ. وَأَضَعُ عَلَيْكُمْ عَصَبًا وأَكْسِيكُمْ لَحْمًا وَأَبْسُطُ عَلَيْكُمْ جِلْدًا وَأَجْعَلُ فِيكُمْ رُوحًا، فَتَحْيَوْنَ وَتَعْلَمُونَ أَنِّي أَنَا الرَّبُّ».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ZoneTexte 5">
            <a:extLst>
              <a:ext uri="{FF2B5EF4-FFF2-40B4-BE49-F238E27FC236}">
                <a16:creationId xmlns:a16="http://schemas.microsoft.com/office/drawing/2014/main" id="{1C226462-8FB9-4CB9-BA8C-7E2336F2AC2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C17DD014-DC85-4225-A3C5-DE4F896811E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862068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3717033"/>
            <a:ext cx="6144344" cy="2664296"/>
          </a:xfrm>
        </p:spPr>
        <p:txBody>
          <a:bodyPr numCol="1" spcCol="72000" anchor="ctr">
            <a:noAutofit/>
          </a:bodyPr>
          <a:lstStyle/>
          <a:p>
            <a:pPr marL="0" indent="0" algn="just">
              <a:buNone/>
            </a:pPr>
            <a:r>
              <a:rPr lang="fr-FR" sz="2400" b="1" dirty="0">
                <a:latin typeface="Book Antiqua" panose="02040602050305030304" pitchFamily="18" charset="0"/>
              </a:rPr>
              <a:t>La grâce de notre Seigneur Jésus Christ, soit avec votre esprit saint, mon maître et bienheureux père, le grand prêtre, le pape </a:t>
            </a:r>
            <a:r>
              <a:rPr lang="fr-FR" sz="2400" b="1" dirty="0" err="1">
                <a:latin typeface="Book Antiqua" panose="02040602050305030304" pitchFamily="18" charset="0"/>
              </a:rPr>
              <a:t>Anba</a:t>
            </a:r>
            <a:r>
              <a:rPr lang="fr-FR" sz="2400" b="1" dirty="0">
                <a:latin typeface="Book Antiqua" panose="02040602050305030304" pitchFamily="18" charset="0"/>
              </a:rPr>
              <a:t> (---) et notre père l’évêque </a:t>
            </a:r>
            <a:r>
              <a:rPr lang="fr-FR" sz="2400" b="1" dirty="0" err="1">
                <a:latin typeface="Book Antiqua" panose="02040602050305030304" pitchFamily="18" charset="0"/>
              </a:rPr>
              <a:t>anba</a:t>
            </a:r>
            <a:r>
              <a:rPr lang="fr-FR" sz="2400" b="1" dirty="0">
                <a:latin typeface="Book Antiqua" panose="02040602050305030304" pitchFamily="18" charset="0"/>
              </a:rPr>
              <a:t> (---) Que le clergé et tout le peuple soient fortifiés dans le Seigneur. Amen, ainsi soit-il</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4984" y="548680"/>
            <a:ext cx="11203926" cy="334457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b="1" dirty="0" err="1">
                <a:latin typeface="CS Avva Shenouda" panose="020B7200000000000000" pitchFamily="34" charset="0"/>
              </a:rPr>
              <a:t>Pi`hmot</a:t>
            </a:r>
            <a:r>
              <a:rPr lang="fr-FR" b="1" dirty="0">
                <a:latin typeface="CS Avva Shenouda" panose="020B7200000000000000" pitchFamily="34" charset="0"/>
              </a:rPr>
              <a:t> </a:t>
            </a:r>
            <a:r>
              <a:rPr lang="fr-FR" b="1" dirty="0" err="1">
                <a:latin typeface="CS Avva Shenouda" panose="020B7200000000000000" pitchFamily="34" charset="0"/>
              </a:rPr>
              <a:t>gar</a:t>
            </a:r>
            <a:r>
              <a:rPr lang="fr-FR" b="1" dirty="0">
                <a:latin typeface="CS Avva Shenouda" panose="020B7200000000000000" pitchFamily="34" charset="0"/>
              </a:rPr>
              <a:t> `</a:t>
            </a:r>
            <a:r>
              <a:rPr lang="fr-FR" b="1" dirty="0" err="1">
                <a:latin typeface="CS Avva Shenouda" panose="020B7200000000000000" pitchFamily="34" charset="0"/>
              </a:rPr>
              <a:t>mPen</a:t>
            </a:r>
            <a:r>
              <a:rPr lang="fr-FR" b="1" dirty="0">
                <a:latin typeface="CS Avva Shenouda" panose="020B7200000000000000" pitchFamily="34" charset="0"/>
              </a:rPr>
              <a:t>¡ I=y=c P=,=c </a:t>
            </a:r>
            <a:r>
              <a:rPr lang="fr-FR" b="1" dirty="0" err="1">
                <a:latin typeface="CS Avva Shenouda" panose="020B7200000000000000" pitchFamily="34" charset="0"/>
              </a:rPr>
              <a:t>ef`eswpi</a:t>
            </a:r>
            <a:r>
              <a:rPr lang="fr-FR" b="1" dirty="0">
                <a:latin typeface="CS Avva Shenouda" panose="020B7200000000000000" pitchFamily="34" charset="0"/>
              </a:rPr>
              <a:t> nem </a:t>
            </a:r>
            <a:r>
              <a:rPr lang="fr-FR" b="1" dirty="0" err="1">
                <a:latin typeface="CS Avva Shenouda" panose="020B7200000000000000" pitchFamily="34" charset="0"/>
              </a:rPr>
              <a:t>pekagion</a:t>
            </a:r>
            <a:r>
              <a:rPr lang="fr-FR" b="1" dirty="0">
                <a:latin typeface="CS Avva Shenouda" panose="020B7200000000000000" pitchFamily="34" charset="0"/>
              </a:rPr>
              <a:t> `pneuma </a:t>
            </a:r>
            <a:r>
              <a:rPr lang="fr-FR" b="1" dirty="0" err="1">
                <a:latin typeface="CS Avva Shenouda" panose="020B7200000000000000" pitchFamily="34" charset="0"/>
              </a:rPr>
              <a:t>pa</a:t>
            </a:r>
            <a:r>
              <a:rPr lang="fr-FR" b="1" dirty="0">
                <a:latin typeface="CS Avva Shenouda" panose="020B7200000000000000" pitchFamily="34" charset="0"/>
              </a:rPr>
              <a:t>[</a:t>
            </a:r>
            <a:r>
              <a:rPr lang="fr-FR" b="1" dirty="0" err="1">
                <a:latin typeface="CS Avva Shenouda" panose="020B7200000000000000" pitchFamily="34" charset="0"/>
              </a:rPr>
              <a:t>oic</a:t>
            </a:r>
            <a:r>
              <a:rPr lang="fr-FR" b="1" dirty="0">
                <a:latin typeface="CS Avva Shenouda" panose="020B7200000000000000" pitchFamily="34" charset="0"/>
              </a:rPr>
              <a:t> `</a:t>
            </a:r>
            <a:r>
              <a:rPr lang="fr-FR" b="1" dirty="0" err="1">
                <a:latin typeface="CS Avva Shenouda" panose="020B7200000000000000" pitchFamily="34" charset="0"/>
              </a:rPr>
              <a:t>niwt</a:t>
            </a:r>
            <a:r>
              <a:rPr lang="fr-FR" b="1" dirty="0">
                <a:latin typeface="CS Avva Shenouda" panose="020B7200000000000000" pitchFamily="34" charset="0"/>
              </a:rPr>
              <a:t> </a:t>
            </a:r>
            <a:r>
              <a:rPr lang="fr-FR" b="1" dirty="0" err="1">
                <a:latin typeface="CS Avva Shenouda" panose="020B7200000000000000" pitchFamily="34" charset="0"/>
              </a:rPr>
              <a:t>ettaiyout</a:t>
            </a:r>
            <a:r>
              <a:rPr lang="fr-FR" b="1" dirty="0">
                <a:latin typeface="CS Avva Shenouda" panose="020B7200000000000000" pitchFamily="34" charset="0"/>
              </a:rPr>
              <a:t> `</a:t>
            </a:r>
            <a:r>
              <a:rPr lang="fr-FR" b="1" dirty="0" err="1">
                <a:latin typeface="CS Avva Shenouda" panose="020B7200000000000000" pitchFamily="34" charset="0"/>
              </a:rPr>
              <a:t>nar,yeruc</a:t>
            </a:r>
            <a:r>
              <a:rPr lang="fr-FR" b="1" dirty="0">
                <a:latin typeface="CS Avva Shenouda" panose="020B7200000000000000" pitchFamily="34" charset="0"/>
              </a:rPr>
              <a:t> papa </a:t>
            </a:r>
            <a:r>
              <a:rPr lang="fr-FR" b="1" dirty="0" err="1">
                <a:latin typeface="CS Avva Shenouda" panose="020B7200000000000000" pitchFamily="34" charset="0"/>
              </a:rPr>
              <a:t>abba</a:t>
            </a:r>
            <a:r>
              <a:rPr lang="fr-FR" b="1" dirty="0">
                <a:latin typeface="CS Avva Shenouda" panose="020B7200000000000000" pitchFamily="34" charset="0"/>
              </a:rPr>
              <a:t> (...) nem </a:t>
            </a:r>
            <a:r>
              <a:rPr lang="fr-FR" b="1" dirty="0" err="1">
                <a:latin typeface="CS Avva Shenouda" panose="020B7200000000000000" pitchFamily="34" charset="0"/>
              </a:rPr>
              <a:t>peniwt</a:t>
            </a:r>
            <a:r>
              <a:rPr lang="fr-FR" b="1" dirty="0">
                <a:latin typeface="CS Avva Shenouda" panose="020B7200000000000000" pitchFamily="34" charset="0"/>
              </a:rPr>
              <a:t> `n`</a:t>
            </a:r>
            <a:r>
              <a:rPr lang="fr-FR" b="1" dirty="0" err="1">
                <a:latin typeface="CS Avva Shenouda" panose="020B7200000000000000" pitchFamily="34" charset="0"/>
              </a:rPr>
              <a:t>epickopoc</a:t>
            </a:r>
            <a:r>
              <a:rPr lang="fr-FR" b="1" dirty="0">
                <a:latin typeface="CS Avva Shenouda" panose="020B7200000000000000" pitchFamily="34" charset="0"/>
              </a:rPr>
              <a:t> </a:t>
            </a:r>
            <a:r>
              <a:rPr lang="fr-FR" b="1" dirty="0" err="1">
                <a:latin typeface="CS Avva Shenouda" panose="020B7200000000000000" pitchFamily="34" charset="0"/>
              </a:rPr>
              <a:t>abba</a:t>
            </a:r>
            <a:r>
              <a:rPr lang="fr-FR" b="1" dirty="0">
                <a:latin typeface="CS Avva Shenouda" panose="020B7200000000000000" pitchFamily="34" charset="0"/>
              </a:rPr>
              <a:t> (...) Mare </a:t>
            </a:r>
            <a:r>
              <a:rPr lang="fr-FR" b="1" dirty="0" err="1">
                <a:latin typeface="CS Avva Shenouda" panose="020B7200000000000000" pitchFamily="34" charset="0"/>
              </a:rPr>
              <a:t>pi`klyroc</a:t>
            </a:r>
            <a:r>
              <a:rPr lang="fr-FR" b="1" dirty="0">
                <a:latin typeface="CS Avva Shenouda" panose="020B7200000000000000" pitchFamily="34" charset="0"/>
              </a:rPr>
              <a:t> nem </a:t>
            </a:r>
            <a:r>
              <a:rPr lang="fr-FR" b="1" dirty="0" err="1">
                <a:latin typeface="CS Avva Shenouda" panose="020B7200000000000000" pitchFamily="34" charset="0"/>
              </a:rPr>
              <a:t>pilaoc</a:t>
            </a:r>
            <a:r>
              <a:rPr lang="fr-FR" b="1" dirty="0">
                <a:latin typeface="CS Avva Shenouda" panose="020B7200000000000000" pitchFamily="34" charset="0"/>
              </a:rPr>
              <a:t> </a:t>
            </a:r>
            <a:r>
              <a:rPr lang="fr-FR" b="1" dirty="0" err="1">
                <a:latin typeface="CS Avva Shenouda" panose="020B7200000000000000" pitchFamily="34" charset="0"/>
              </a:rPr>
              <a:t>tyrf</a:t>
            </a:r>
            <a:r>
              <a:rPr lang="fr-FR" b="1" dirty="0">
                <a:latin typeface="CS Avva Shenouda" panose="020B7200000000000000" pitchFamily="34" charset="0"/>
              </a:rPr>
              <a:t> </a:t>
            </a:r>
            <a:r>
              <a:rPr lang="fr-FR" b="1" dirty="0" err="1">
                <a:latin typeface="CS Avva Shenouda" panose="020B7200000000000000" pitchFamily="34" charset="0"/>
              </a:rPr>
              <a:t>oujai</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P¡ @ je </a:t>
            </a:r>
            <a:r>
              <a:rPr lang="fr-FR" b="1" dirty="0" err="1">
                <a:latin typeface="CS Avva Shenouda" panose="020B7200000000000000" pitchFamily="34" charset="0"/>
              </a:rPr>
              <a:t>amyn</a:t>
            </a:r>
            <a:r>
              <a:rPr lang="fr-FR" b="1" dirty="0">
                <a:latin typeface="CS Avva Shenouda" panose="020B7200000000000000" pitchFamily="34" charset="0"/>
              </a:rPr>
              <a:t> </a:t>
            </a:r>
            <a:r>
              <a:rPr lang="fr-FR" b="1" dirty="0" err="1">
                <a:latin typeface="CS Avva Shenouda" panose="020B7200000000000000" pitchFamily="34" charset="0"/>
              </a:rPr>
              <a:t>eceswpi</a:t>
            </a:r>
            <a:endParaRPr lang="fr-FR" b="1" dirty="0">
              <a:solidFill>
                <a:srgbClr val="C00000"/>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663022"/>
            <a:ext cx="5186425" cy="3046988"/>
          </a:xfrm>
          <a:prstGeom prst="rect">
            <a:avLst/>
          </a:prstGeom>
        </p:spPr>
        <p:txBody>
          <a:bodyPr wrap="square" anchor="ctr" anchorCtr="0">
            <a:spAutoFit/>
          </a:bodyPr>
          <a:lstStyle/>
          <a:p>
            <a:pPr algn="just" rtl="1"/>
            <a:r>
              <a:rPr lang="ar-AE" sz="3200" b="1" dirty="0">
                <a:latin typeface="Book Antiqua" panose="02040602050305030304" pitchFamily="18" charset="0"/>
              </a:rPr>
              <a:t>نعمة ربنا يسوع المسيح تكون مع روحك الطاهرة، يا سيدي الأب المكرم رئيس الكهنة البابا أنبا </a:t>
            </a:r>
            <a:r>
              <a:rPr lang="fr-FR" sz="3200" b="1" dirty="0">
                <a:latin typeface="Book Antiqua" panose="02040602050305030304" pitchFamily="18" charset="0"/>
              </a:rPr>
              <a:t>(…)</a:t>
            </a:r>
            <a:r>
              <a:rPr lang="ar-AE" sz="3200" b="1" dirty="0">
                <a:latin typeface="Book Antiqua" panose="02040602050305030304" pitchFamily="18" charset="0"/>
              </a:rPr>
              <a:t> وأبينا الأسقف الأنبا (...) فليكن </a:t>
            </a:r>
            <a:r>
              <a:rPr lang="ar-AE" sz="3200" b="1" dirty="0" err="1">
                <a:latin typeface="Book Antiqua" panose="02040602050305030304" pitchFamily="18" charset="0"/>
              </a:rPr>
              <a:t>الإكليروس</a:t>
            </a:r>
            <a:r>
              <a:rPr lang="ar-AE" sz="3200" b="1" dirty="0">
                <a:latin typeface="Book Antiqua" panose="02040602050305030304" pitchFamily="18" charset="0"/>
              </a:rPr>
              <a:t> وكل الشعب معافين في الرب. آمين يكون</a:t>
            </a:r>
            <a:endParaRPr lang="fr-FR" altLang="fr-FR" sz="3200" b="1" i="1" dirty="0">
              <a:solidFill>
                <a:srgbClr val="C00000"/>
              </a:solidFill>
              <a:effectLst>
                <a:outerShdw blurRad="38100" dist="38100" dir="2700000" algn="tl">
                  <a:srgbClr val="C0C0C0"/>
                </a:outerShdw>
              </a:effectLst>
              <a:latin typeface="Times New Roman" panose="02020603050405020304" pitchFamily="18" charset="0"/>
              <a:cs typeface="AL-Hor" pitchFamily="2" charset="0"/>
            </a:endParaRPr>
          </a:p>
        </p:txBody>
      </p:sp>
      <p:sp>
        <p:nvSpPr>
          <p:cNvPr id="8" name="ZoneTexte 7">
            <a:extLst>
              <a:ext uri="{FF2B5EF4-FFF2-40B4-BE49-F238E27FC236}">
                <a16:creationId xmlns:a16="http://schemas.microsoft.com/office/drawing/2014/main" id="{63E0B1C1-B88B-4A48-BB14-BFB0BCA10F7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6EF69A0-B022-4B6E-8B67-1431B1A5FA8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468724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1</a:t>
            </a:r>
            <a:r>
              <a:rPr lang="fr-FR" sz="2800" b="1" i="1" baseline="30000" dirty="0">
                <a:solidFill>
                  <a:srgbClr val="C00000"/>
                </a:solidFill>
              </a:rPr>
              <a:t>ère</a:t>
            </a:r>
            <a:r>
              <a:rPr lang="fr-FR" sz="2800" b="1" i="1" dirty="0">
                <a:solidFill>
                  <a:srgbClr val="C00000"/>
                </a:solidFill>
              </a:rPr>
              <a:t> Epitre de Saint Paul </a:t>
            </a:r>
          </a:p>
          <a:p>
            <a:pPr marL="0" indent="0" algn="ctr">
              <a:buNone/>
            </a:pPr>
            <a:r>
              <a:rPr lang="fr-FR" sz="2800" b="1" i="1" dirty="0">
                <a:solidFill>
                  <a:srgbClr val="C00000"/>
                </a:solidFill>
              </a:rPr>
              <a:t>Aux Corinthiens 15 : 1 - 23</a:t>
            </a:r>
          </a:p>
          <a:p>
            <a:pPr marL="0" indent="0" algn="just">
              <a:buNone/>
            </a:pPr>
            <a:r>
              <a:rPr lang="fr-FR" sz="2800" b="1" dirty="0"/>
              <a:t>Je vous rappelle, frères, l'Évangile que je vous ai annoncé, que vous avez reçu et dans lequel vous demeurez fermes, par lequel aussi vous vous sauvez, si vous le gardez tel que je vous l'ai annoncé ; sinon, vous auriez cru en vain. Je vous ai donc transmis en premier lieu ce que j'avais moi-même reçu, à savoir que le Christ est mort pour nos péchés selon les Écritures, qu'il a été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err="1">
                <a:solidFill>
                  <a:srgbClr val="C00000"/>
                </a:solidFill>
              </a:rPr>
              <a:t>كورنثوس</a:t>
            </a:r>
            <a:r>
              <a:rPr lang="ar-SA" sz="3600" b="1" i="1" dirty="0">
                <a:solidFill>
                  <a:srgbClr val="C00000"/>
                </a:solidFill>
              </a:rPr>
              <a:t> الأولى  ١٥ : ١- ٢٣</a:t>
            </a:r>
            <a:endParaRPr lang="fr-FR" sz="3600" b="1" i="1" dirty="0">
              <a:solidFill>
                <a:srgbClr val="C00000"/>
              </a:solidFill>
            </a:endParaRPr>
          </a:p>
          <a:p>
            <a:pPr algn="just" rtl="1"/>
            <a:endParaRPr lang="fr-FR" sz="3600" b="1" dirty="0"/>
          </a:p>
          <a:p>
            <a:pPr algn="just" rtl="1"/>
            <a:r>
              <a:rPr lang="ar-SA" sz="3600" b="1" dirty="0"/>
              <a:t>وَأُعَرِّفُكُمْ أَيُّهَا الإِخْوَةُ بِالإِنْجِيلِ الَّذِي بَشَّرْتُكُمْ بِهِ وَقَبِلْتُمُوهُ وَتَقُومُونَ فِيهِ وَبِهِ أَيْضاً تَخْلُصُونَ إِنْ كُنْتُمْ تَذْكُرُونَ أَيُّ كَلاَمٍ بَشَّرْتُكُمْ بِهِ. إِلاَّ إِذَا كُنْتُمْ قَدْ آمَنْتُمْ عَبَثاً! فَإِنَّنِي سَلَّمْتُ إِلَيْكُمْ فِي الأَوَّلِ مَا قَبِلْتُهُ أَنَا أَيْضاً: أَنَّ الْمَسِيحَ مَاتَ مِنْ أَجْلِ خَطَايَانَا حَسَبَ الْكُتُبِ وَأَنَّهُ </a:t>
            </a:r>
            <a:endParaRPr lang="ar-SA" sz="3600" b="1" dirty="0">
              <a:latin typeface="Times New Roman" panose="02020603050405020304" pitchFamily="18" charset="0"/>
            </a:endParaRPr>
          </a:p>
        </p:txBody>
      </p:sp>
      <p:sp>
        <p:nvSpPr>
          <p:cNvPr id="6" name="ZoneTexte 5">
            <a:extLst>
              <a:ext uri="{FF2B5EF4-FFF2-40B4-BE49-F238E27FC236}">
                <a16:creationId xmlns:a16="http://schemas.microsoft.com/office/drawing/2014/main" id="{C9384AF7-D764-4802-9C54-1DBF66EC0A5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D6A84FB6-B7C0-4A8A-A9B3-8A96C54A1B3A}"/>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4252206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mis au tombeau, qu'il est ressuscité le troisième jour selon les Écritures, qu'il est apparu à Céphas, puis aux Douze. Ensuite, il est apparu à plus de cinq cents frères à la fois - la plupart d'entre eux demeurent jusqu'à présent et quelques-uns se sont endormis ensuite il est apparu à Jacques, puis à tous les apôtres. Et, en tout dernier lieu, il m'est apparu à moi aussi, comme à l'avorton. Car je suis le moindre des apôtres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دُفِنَ وَأَنَّهُ قَامَ فِي الْيَوْمِ الثَّالِثِ حَسَبَ الْكُتُبِ وَأَنَّهُ ظَهَرَ لِصَفَا ثُمَّ لِلِاثْنَيْ عَشَرَ. وَبَعْدَ ذَلِكَ ظَهَرَ دَفْعَةً وَاحِدَةً لأَكْثَرَ مِنْ خَمْسِمِئَةِ أَخٍ أَكْثَرُهُمْ بَاقٍ إِلَى الآنَ. وَلَكِنَّ بَعْضَهُمْ قَدْ رَقَدُوا. وَبَعْدَ ذَلِكَ ظَهَرَ لِيَعْقُوبَ ثُمَّ لِلرُّسُلِ أَجْمَعِينَ. وَآخِرَ الْكُلِّ كَأَنَّهُ لِلسِّقْطِ ظَهَرَ لِي أَنَا. لأَنِّي أَصْغَرُ الرُّسُلِ</a:t>
            </a:r>
            <a:endParaRPr lang="ar-SA" sz="3600" b="1" dirty="0">
              <a:solidFill>
                <a:srgbClr val="C00000"/>
              </a:solidFill>
              <a:latin typeface="Times New Roman" panose="02020603050405020304" pitchFamily="18" charset="0"/>
            </a:endParaRPr>
          </a:p>
        </p:txBody>
      </p:sp>
      <p:sp>
        <p:nvSpPr>
          <p:cNvPr id="6" name="ZoneTexte 5">
            <a:extLst>
              <a:ext uri="{FF2B5EF4-FFF2-40B4-BE49-F238E27FC236}">
                <a16:creationId xmlns:a16="http://schemas.microsoft.com/office/drawing/2014/main" id="{5F49C5CE-9560-4D72-AF9D-B7F83E0B788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F9E63869-6A39-4DD8-833C-6EFB538B236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5705670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ne mérite pas d'être appelé apôtre, parce que j'ai persécuté l'Église de Dieu. C'est par la grâce de Dieu que je suis ce que je suis, et sa grâce à mon égard n'a pas été stérile. Loin de là, j'ai travaillé plus qu'eux tous : oh ! non pas moi, mais la grâce de Dieu qui est avec moi. Bref, eux ou moi, voilà ce que nous prêchons. Et voilà ce que vous avez cru. Or, si l'on prêche que le Christ est ressuscité des morts,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أَنَا الَّذِي لَسْتُ أَهْلاً لأَنْ أُدْعَى رَسُولاً لأَنِّي اضْطَهَدْتُ كَنِيسَةَ اللهِ. وَلَكِنْ بِنِعْمَةِ اللهِ أَنَا مَا أَنَا وَنِعْمَتُهُ الْمُعْطَاةُ لِي لَمْ تَكُنْ بَاطِلَةً بَلْ أَنَا تَعِبْتُ أَكْثَرَ مِنْهُمْ جَمِيعِهِمْ. وَلَكِنْ لاَ أَنَا بَلْ نِعْمَةُ اللهِ الَّتِي مَعِي. فَسَوَاءٌ أَنَا أَمْ أُولَئِكَ هَكَذَا نَكْرِزُ وَهَكَذَا آمَنْتُمْ. وَلَكِنْ إِنْ كَانَ الْمَسِيحُ يُكْرَزُ بِهِ أَنَّهُ قَامَ مِنَ الأَمْوَاتِ </a:t>
            </a:r>
            <a:endParaRPr lang="ar-SA" sz="3600" b="1" dirty="0">
              <a:solidFill>
                <a:srgbClr val="C00000"/>
              </a:solidFill>
              <a:latin typeface="Times New Roman" panose="02020603050405020304" pitchFamily="18" charset="0"/>
            </a:endParaRPr>
          </a:p>
        </p:txBody>
      </p:sp>
      <p:sp>
        <p:nvSpPr>
          <p:cNvPr id="6" name="ZoneTexte 5">
            <a:extLst>
              <a:ext uri="{FF2B5EF4-FFF2-40B4-BE49-F238E27FC236}">
                <a16:creationId xmlns:a16="http://schemas.microsoft.com/office/drawing/2014/main" id="{5F49C5CE-9560-4D72-AF9D-B7F83E0B788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F9E63869-6A39-4DD8-833C-6EFB538B236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232065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comment certains parmi vous peuvent-ils dire qu'il n'y a pas de résurrection des morts ? S'il n'y a pas de résurrection des morts, le Christ non plus n'est pas ressuscité. Mais si le Christ n'est pas ressuscité, vide alors est notre message, vide aussi votre foi. Il se trouve même que nous sommes des faux témoins de Dieu, puisque nous avons attesté contre Dieu qu'il a ressuscité le Christ, alors qu'il ne l'a pas ressuscité, s'il est vrai que les morts ne ressuscitent pas.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فَكَيْفَ يَقُولُ قَوْمٌ بَيْنَكُمْ إِنْ لَيْسَ قِيَامَةُ أَمْوَاتٍ؟ فَإِنْ لَمْ تَكُنْ قِيَامَةُ أَمْوَاتٍ فَلاَ يَكُونُ الْمَسِيحُ قَدْ قَامَ! وَإِنْ لَمْ يَكُنِ الْمَسِيحُ قَدْ قَامَ فَبَاطِلَةٌ كِرَازَتُنَا وَبَاطِلٌ أَيْضاً إِيمَانُكُمْ وَنُوجَدُ نَحْنُ أَيْضاً شُهُودَ زُورٍ لِلَّهِ لأَنَّنَا شَهِدْنَا مِنْ جِهَةِ اللهِ أَنَّهُ أَقَامَ الْمَسِيحَ وَهُوَ لَمْ يُقِمْهُ </a:t>
            </a:r>
            <a:endParaRPr lang="ar-SA" sz="3600" b="1" dirty="0">
              <a:solidFill>
                <a:srgbClr val="C00000"/>
              </a:solidFill>
              <a:latin typeface="Times New Roman" panose="02020603050405020304" pitchFamily="18" charset="0"/>
            </a:endParaRPr>
          </a:p>
        </p:txBody>
      </p:sp>
      <p:sp>
        <p:nvSpPr>
          <p:cNvPr id="6" name="ZoneTexte 5">
            <a:extLst>
              <a:ext uri="{FF2B5EF4-FFF2-40B4-BE49-F238E27FC236}">
                <a16:creationId xmlns:a16="http://schemas.microsoft.com/office/drawing/2014/main" id="{5F49C5CE-9560-4D72-AF9D-B7F83E0B788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F9E63869-6A39-4DD8-833C-6EFB538B236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1423542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832648"/>
          </a:xfrm>
        </p:spPr>
        <p:txBody>
          <a:bodyPr>
            <a:noAutofit/>
          </a:bodyPr>
          <a:lstStyle/>
          <a:p>
            <a:pPr marL="0" indent="0" algn="just">
              <a:buNone/>
            </a:pPr>
            <a:r>
              <a:rPr lang="fr-FR" sz="2800" b="1" dirty="0"/>
              <a:t>Car si les morts ne ressuscitent pas, le Christ non plus n'est pas ressuscité. Et si le Christ n'est pas ressuscité, vaine est votre foi ; vous êtes encore dans vos péchés. Alors aussi ceux qui se sont endormis dans le Christ ont péri. Si c'est pour cette vie seulement que nous avons mis notre espoir dans le Christ, nous sommes les plus à plaindre de tous les hommes. Mais non ; le Christ est ressuscité d'entre les morts, prémices de ceux qui se sont endormis.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إِنْ كَانَ الْمَوْتَى لاَ يَقُومُونَ. لأَنَّهُ إِنْ كَانَ الْمَوْتَى لاَ يَقُومُونَ فَلاَ يَكُونُ الْمَسِيحُ قَدْ قَامَ. وَإِنْ لَمْ يَكُنِ الْمَسِيحُ قَدْ قَامَ فَبَاطِلٌ إِيمَانُكُمْ. أَنْتُمْ بَعْدُ فِي خَطَايَاكُمْ! إِذاً الَّذِينَ رَقَدُوا فِي الْمَسِيحِ أَيْضاً هَلَكُوا! إِنْ كَانَ لَنَا فِي هَذِهِ الْحَيَاةِ فَقَطْ رَجَاءٌ فِي الْمَسِيحِ فَإِنَّنَا أَشْقَى جَمِيعِ النَّاسِ. وَلَكِنِ الآنَ قَدْ قَامَ الْمَسِيحُ مِنَ الأَمْوَاتِ وَصَارَ بَاكُورَةَ الرَّاقِدِينَ.</a:t>
            </a:r>
            <a:endParaRPr lang="ar-SA" sz="3600" b="1" dirty="0">
              <a:solidFill>
                <a:srgbClr val="C00000"/>
              </a:solidFill>
              <a:latin typeface="Times New Roman" panose="02020603050405020304" pitchFamily="18" charset="0"/>
            </a:endParaRPr>
          </a:p>
        </p:txBody>
      </p:sp>
      <p:sp>
        <p:nvSpPr>
          <p:cNvPr id="6" name="ZoneTexte 5">
            <a:extLst>
              <a:ext uri="{FF2B5EF4-FFF2-40B4-BE49-F238E27FC236}">
                <a16:creationId xmlns:a16="http://schemas.microsoft.com/office/drawing/2014/main" id="{5F49C5CE-9560-4D72-AF9D-B7F83E0B788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F9E63869-6A39-4DD8-833C-6EFB538B236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299829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la mort étant venue par un homme, c'est par un homme aussi que vient la résurrection des morts. De même en effet que tous meurent en Adam, ainsi tous revivront dans le Christ. Mais chacun à son rang.</a:t>
            </a:r>
          </a:p>
          <a:p>
            <a:pPr marL="0" indent="0" algn="just">
              <a:buNone/>
            </a:pPr>
            <a:endParaRPr lang="fr-FR" sz="2800" b="1" dirty="0"/>
          </a:p>
          <a:p>
            <a:pPr marL="0" indent="0" algn="just">
              <a:buNone/>
            </a:pPr>
            <a:r>
              <a:rPr lang="fr-FR" sz="2800" b="1" i="1" dirty="0">
                <a:solidFill>
                  <a:srgbClr val="C00000"/>
                </a:solidFill>
              </a:rPr>
              <a:t>La grâce de Dieu le Père soit avec vous, mes pères et mes frères.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فَإِنَّهُ إِذِ الْمَوْتُ بِإِنْسَانٍ </a:t>
            </a:r>
            <a:r>
              <a:rPr lang="ar-SA" sz="3600" b="1" dirty="0" err="1"/>
              <a:t>بِإِنْسَانٍ</a:t>
            </a:r>
            <a:r>
              <a:rPr lang="ar-SA" sz="3600" b="1" dirty="0"/>
              <a:t> أَيْضاً قِيَامَةُ الأَمْوَاتِ. لأَنَّهُ كَمَا فِي آدَمَ يَمُوتُ الْجَمِيعُ هَكَذَا فِي الْمَسِيحِ </a:t>
            </a:r>
            <a:r>
              <a:rPr lang="ar-SA" sz="3600" b="1" dirty="0" err="1"/>
              <a:t>سَيُحْيَا</a:t>
            </a:r>
            <a:r>
              <a:rPr lang="ar-SA" sz="3600" b="1" dirty="0"/>
              <a:t> الْجَمِيعُ. وَلَكِنَّ كُلَّ وَاحِدٍ فِي رُتْبَتِهِ. </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نعمة الله الآب تحل على أرواحكم يا ابائي واخوتي. آمين</a:t>
            </a:r>
            <a:r>
              <a:rPr lang="fr-FR" sz="3600" b="1" i="1" dirty="0">
                <a:solidFill>
                  <a:srgbClr val="C00000"/>
                </a:solidFill>
              </a:rPr>
              <a:t>.</a:t>
            </a:r>
            <a:endParaRPr lang="ar-SA" sz="3600" b="1" dirty="0">
              <a:solidFill>
                <a:srgbClr val="C00000"/>
              </a:solidFill>
              <a:latin typeface="Times New Roman" panose="02020603050405020304" pitchFamily="18" charset="0"/>
            </a:endParaRPr>
          </a:p>
        </p:txBody>
      </p:sp>
      <p:sp>
        <p:nvSpPr>
          <p:cNvPr id="6" name="ZoneTexte 5">
            <a:extLst>
              <a:ext uri="{FF2B5EF4-FFF2-40B4-BE49-F238E27FC236}">
                <a16:creationId xmlns:a16="http://schemas.microsoft.com/office/drawing/2014/main" id="{5F49C5CE-9560-4D72-AF9D-B7F83E0B788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F9E63869-6A39-4DD8-833C-6EFB538B236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2394196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2"/>
            <a:ext cx="3512186" cy="5991071"/>
          </a:xfrm>
        </p:spPr>
        <p:txBody>
          <a:bodyPr numCol="1" spcCol="72000" anchor="ctr">
            <a:noAutofit/>
          </a:bodyPr>
          <a:lstStyle/>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28120" y="620688"/>
            <a:ext cx="3574559" cy="5743110"/>
          </a:xfrm>
          <a:prstGeom prst="rect">
            <a:avLst/>
          </a:prstGeom>
        </p:spPr>
        <p:txBody>
          <a:bodyPr wrap="square" anchor="t" anchorCtr="0">
            <a:noAutofit/>
          </a:bodyPr>
          <a:lstStyle/>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 </a:t>
            </a:r>
            <a:r>
              <a:rPr lang="ar-AE" sz="2800" b="1" dirty="0">
                <a:solidFill>
                  <a:prstClr val="black"/>
                </a:solidFill>
                <a:latin typeface="Book Antiqua" panose="02040602050305030304" pitchFamily="18" charset="0"/>
              </a:rPr>
              <a:t>ارحمنا</a:t>
            </a:r>
            <a:endParaRPr lang="fr-FR" sz="28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713890"/>
            <a:ext cx="3933030" cy="5816977"/>
          </a:xfrm>
          <a:prstGeom prst="rect">
            <a:avLst/>
          </a:prstGeom>
        </p:spPr>
        <p:txBody>
          <a:bodyPr wrap="square">
            <a:spAutoFit/>
          </a:bodyPr>
          <a:lstStyle/>
          <a:p>
            <a:pPr lvl="0" algn="just">
              <a:spcAft>
                <a:spcPts val="1200"/>
              </a:spcAft>
            </a:pP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nl-NL" sz="2400" b="1" dirty="0">
                <a:solidFill>
                  <a:srgbClr val="C00000"/>
                </a:solidFill>
                <a:latin typeface="CS Avva Shenouda" panose="020B7200000000000000" pitchFamily="34" charset="0"/>
              </a:rPr>
              <a:t>`o</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latin typeface="CS Avva Shenouda" panose="020B7200000000000000" pitchFamily="34" charset="0"/>
              </a:rPr>
              <a:t>eleycon</a:t>
            </a:r>
            <a:r>
              <a:rPr lang="fr-FR" sz="2400" b="1" dirty="0">
                <a:latin typeface="CS Avva Shenouda" panose="020B7200000000000000" pitchFamily="34" charset="0"/>
              </a:rPr>
              <a:t> ` </a:t>
            </a:r>
            <a:r>
              <a:rPr lang="fr-FR" sz="2400" b="1" dirty="0" err="1">
                <a:latin typeface="CS Avva Shenouda" panose="020B7200000000000000" pitchFamily="34" charset="0"/>
              </a:rPr>
              <a:t>ymac</a:t>
            </a:r>
            <a:endParaRPr lang="fr-FR" sz="2400" b="1" dirty="0">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r>
              <a:rPr lang="fr-FR" sz="2400" b="1" dirty="0">
                <a:solidFill>
                  <a:prstClr val="black"/>
                </a:solidFill>
                <a:latin typeface="CS Avva Shenouda" panose="020B7200000000000000" pitchFamily="34" charset="0"/>
              </a:rPr>
              <a:t>Je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a:t>
            </a:r>
            <a:r>
              <a:rPr lang="fr-FR" sz="2400" b="1" dirty="0">
                <a:solidFill>
                  <a:srgbClr val="C00000"/>
                </a:solidFill>
                <a:latin typeface="CS Avva Shenouda" panose="020B7200000000000000" pitchFamily="34" charset="0"/>
              </a:rPr>
              <a:t> </a:t>
            </a:r>
            <a:r>
              <a:rPr lang="nl-NL" sz="2400" b="1" dirty="0">
                <a:solidFill>
                  <a:srgbClr val="C00000"/>
                </a:solidFill>
                <a:latin typeface="CS Avva Shenouda" panose="020B7200000000000000" pitchFamily="34" charset="0"/>
              </a:rPr>
              <a:t>`o</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a:p>
            <a:pPr lvl="0" algn="just">
              <a:spcAft>
                <a:spcPts val="1200"/>
              </a:spcAft>
            </a:pPr>
            <a:endParaRPr lang="fr-FR" sz="2400" b="1" dirty="0">
              <a:solidFill>
                <a:prstClr val="black"/>
              </a:solidFill>
              <a:latin typeface="CS Avva Shenouda" panose="020B7200000000000000" pitchFamily="34" charset="0"/>
            </a:endParaRPr>
          </a:p>
          <a:p>
            <a:pPr algn="just">
              <a:spcAft>
                <a:spcPts val="1200"/>
              </a:spcAft>
            </a:pPr>
            <a:r>
              <a:rPr lang="fr-FR" sz="2400" b="1" dirty="0">
                <a:solidFill>
                  <a:prstClr val="black"/>
                </a:solidFill>
                <a:latin typeface="CS Avva Shenouda" panose="020B7200000000000000" pitchFamily="34" charset="0"/>
              </a:rPr>
              <a:t>Je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nl-NL" sz="2400" b="1" dirty="0">
                <a:solidFill>
                  <a:srgbClr val="C00000"/>
                </a:solidFill>
                <a:latin typeface="CS Avva Shenouda" panose="020B7200000000000000" pitchFamily="34" charset="0"/>
              </a:rPr>
              <a:t>`o</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p:txBody>
      </p:sp>
      <p:sp>
        <p:nvSpPr>
          <p:cNvPr id="8" name="ZoneTexte 7">
            <a:extLst>
              <a:ext uri="{FF2B5EF4-FFF2-40B4-BE49-F238E27FC236}">
                <a16:creationId xmlns:a16="http://schemas.microsoft.com/office/drawing/2014/main" id="{A665D9F7-8917-47C6-BC5A-880ADE88E25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5886FAF1-D386-4A95-81C9-CE40E416F98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2345351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140968"/>
            <a:ext cx="4913030" cy="3271735"/>
          </a:xfrm>
        </p:spPr>
        <p:txBody>
          <a:bodyPr numCol="1" spcCol="72000" anchor="ctr">
            <a:noAutofit/>
          </a:bodyPr>
          <a:lstStyle/>
          <a:p>
            <a:pPr marL="0" indent="0" algn="just">
              <a:buNone/>
            </a:pPr>
            <a:r>
              <a:rPr lang="fr-FR" sz="2400" b="1" dirty="0">
                <a:latin typeface="Book Antiqua" panose="02040602050305030304" pitchFamily="18" charset="0"/>
              </a:rPr>
              <a:t>Gloire au Père au Fils et au Saint-Esprit, Maintenant et pour toujours, pour les siècles des siècles Amen. Ô Trinité Sainte,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767408" y="596567"/>
            <a:ext cx="10513168" cy="2688417"/>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 </a:t>
            </a:r>
            <a:r>
              <a:rPr lang="fr-FR" sz="4400" b="1" dirty="0">
                <a:solidFill>
                  <a:prstClr val="black"/>
                </a:solidFill>
                <a:latin typeface="CS Avva Shenouda" panose="020B7200000000000000" pitchFamily="34" charset="0"/>
              </a:rPr>
              <a:t>@</a:t>
            </a:r>
            <a:r>
              <a:rPr lang="nl-NL" sz="4400" b="1" dirty="0">
                <a:latin typeface="CS Avva Shenouda" panose="020B7200000000000000" pitchFamily="34" charset="0"/>
              </a:rPr>
              <a:t> </a:t>
            </a:r>
            <a:r>
              <a:rPr lang="nl-NL" sz="4400" b="1" dirty="0" err="1">
                <a:latin typeface="CS Avva Shenouda" panose="020B7200000000000000" pitchFamily="34" charset="0"/>
              </a:rPr>
              <a:t>agia</a:t>
            </a:r>
            <a:r>
              <a:rPr lang="nl-NL" sz="4400" b="1" dirty="0">
                <a:latin typeface="CS Avva Shenouda" panose="020B7200000000000000" pitchFamily="34" charset="0"/>
              </a:rPr>
              <a:t> </a:t>
            </a:r>
            <a:r>
              <a:rPr lang="nl-NL" sz="4400" b="1" dirty="0" err="1">
                <a:latin typeface="CS Avva Shenouda" panose="020B7200000000000000" pitchFamily="34" charset="0"/>
              </a:rPr>
              <a:t>Triac</a:t>
            </a:r>
            <a:r>
              <a:rPr lang="nl-NL" sz="4400" b="1" dirty="0">
                <a:latin typeface="CS Avva Shenouda" panose="020B7200000000000000" pitchFamily="34" charset="0"/>
              </a:rPr>
              <a:t> </a:t>
            </a:r>
            <a:r>
              <a:rPr lang="fr-FR" sz="4400" b="1" dirty="0">
                <a:solidFill>
                  <a:prstClr val="black"/>
                </a:solidFill>
                <a:latin typeface="CS Avva Shenouda" panose="020B7200000000000000" pitchFamily="34" charset="0"/>
              </a:rPr>
              <a:t>@</a:t>
            </a:r>
            <a:r>
              <a:rPr lang="nl-NL" sz="4400" b="1" dirty="0">
                <a:latin typeface="CS Avva Shenouda" panose="020B7200000000000000" pitchFamily="34" charset="0"/>
              </a:rPr>
              <a:t> </a:t>
            </a:r>
            <a:r>
              <a:rPr lang="fr-FR" sz="4400" b="1" dirty="0" err="1">
                <a:solidFill>
                  <a:prstClr val="black"/>
                </a:solidFill>
                <a:latin typeface="CS Avva Shenouda" panose="020B7200000000000000" pitchFamily="34" charset="0"/>
              </a:rPr>
              <a:t>eleycon</a:t>
            </a:r>
            <a:r>
              <a:rPr lang="fr-FR" sz="4400" b="1" dirty="0">
                <a:solidFill>
                  <a:prstClr val="black"/>
                </a:solidFill>
                <a:latin typeface="CS Avva Shenouda" panose="020B7200000000000000" pitchFamily="34" charset="0"/>
              </a:rPr>
              <a:t> ` </a:t>
            </a:r>
            <a:r>
              <a:rPr lang="fr-FR" sz="4400" b="1" dirty="0" err="1">
                <a:solidFill>
                  <a:prstClr val="black"/>
                </a:solidFill>
                <a:latin typeface="CS Avva Shenouda" panose="020B7200000000000000" pitchFamily="34" charset="0"/>
              </a:rPr>
              <a:t>ymac</a:t>
            </a:r>
            <a:endParaRPr lang="fr-FR" sz="4400" b="1" dirty="0">
              <a:solidFill>
                <a:prstClr val="black"/>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0016" y="3835607"/>
            <a:ext cx="5345079" cy="1754326"/>
          </a:xfrm>
          <a:prstGeom prst="rect">
            <a:avLst/>
          </a:prstGeom>
        </p:spPr>
        <p:txBody>
          <a:bodyPr wrap="square" anchor="ctr" anchorCtr="0">
            <a:spAutoFit/>
          </a:bodyPr>
          <a:lstStyle/>
          <a:p>
            <a:pPr algn="just" rtl="1"/>
            <a:r>
              <a:rPr lang="ar-AE" sz="3600" b="1" dirty="0">
                <a:latin typeface="Book Antiqua" panose="02040602050305030304" pitchFamily="18" charset="0"/>
              </a:rPr>
              <a:t>المجد للآب وال</a:t>
            </a:r>
            <a:r>
              <a:rPr lang="ar-EG" sz="3600" b="1" dirty="0">
                <a:latin typeface="Book Antiqua" panose="02040602050305030304" pitchFamily="18" charset="0"/>
              </a:rPr>
              <a:t>إ</a:t>
            </a:r>
            <a:r>
              <a:rPr lang="ar-AE" sz="3600" b="1" dirty="0">
                <a:latin typeface="Book Antiqua" panose="02040602050305030304" pitchFamily="18" charset="0"/>
              </a:rPr>
              <a:t>بن والروح القدس، ال</a:t>
            </a:r>
            <a:r>
              <a:rPr lang="ar-EG" sz="3600" b="1" dirty="0">
                <a:latin typeface="Book Antiqua" panose="02040602050305030304" pitchFamily="18" charset="0"/>
              </a:rPr>
              <a:t>آ</a:t>
            </a:r>
            <a:r>
              <a:rPr lang="ar-AE" sz="3600" b="1" dirty="0">
                <a:latin typeface="Book Antiqua" panose="02040602050305030304" pitchFamily="18" charset="0"/>
              </a:rPr>
              <a:t>ن و كل </a:t>
            </a:r>
            <a:r>
              <a:rPr lang="ar-EG" sz="3600" b="1" dirty="0">
                <a:latin typeface="Book Antiqua" panose="02040602050305030304" pitchFamily="18" charset="0"/>
              </a:rPr>
              <a:t>أ</a:t>
            </a:r>
            <a:r>
              <a:rPr lang="ar-AE" sz="3600" b="1" dirty="0">
                <a:latin typeface="Book Antiqua" panose="02040602050305030304" pitchFamily="18" charset="0"/>
              </a:rPr>
              <a:t>وان وإلي دهر الدهور. آمين.</a:t>
            </a:r>
            <a:r>
              <a:rPr lang="fr-FR" sz="3600" b="1" dirty="0">
                <a:latin typeface="Book Antiqua" panose="02040602050305030304" pitchFamily="18" charset="0"/>
              </a:rPr>
              <a:t> </a:t>
            </a:r>
            <a:r>
              <a:rPr lang="ar-AE" sz="3600" b="1" dirty="0">
                <a:latin typeface="Book Antiqua" panose="02040602050305030304" pitchFamily="18" charset="0"/>
              </a:rPr>
              <a:t>أيها الثالوث المقدس</a:t>
            </a:r>
            <a:r>
              <a:rPr lang="fr-FR" sz="3600" b="1" dirty="0">
                <a:latin typeface="Book Antiqua" panose="02040602050305030304" pitchFamily="18" charset="0"/>
              </a:rPr>
              <a:t> </a:t>
            </a:r>
            <a:r>
              <a:rPr lang="ar-AE" altLang="fr-FR" sz="3600" b="1" dirty="0">
                <a:latin typeface="Book Antiqua" panose="02040602050305030304" pitchFamily="18" charset="0"/>
              </a:rPr>
              <a:t>ارحمنا</a:t>
            </a:r>
            <a:endParaRPr lang="ar-AE" sz="3600" b="1" dirty="0">
              <a:latin typeface="Book Antiqua" panose="02040602050305030304" pitchFamily="18" charset="0"/>
            </a:endParaRPr>
          </a:p>
        </p:txBody>
      </p:sp>
      <p:sp>
        <p:nvSpPr>
          <p:cNvPr id="8" name="ZoneTexte 7">
            <a:extLst>
              <a:ext uri="{FF2B5EF4-FFF2-40B4-BE49-F238E27FC236}">
                <a16:creationId xmlns:a16="http://schemas.microsoft.com/office/drawing/2014/main" id="{334DA1DA-183F-4F74-9EFB-5C268E3A045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D358EE14-F10F-42BB-B57B-F190DE1DE53D}"/>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90505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48768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ÉSlyl</a:t>
                      </a:r>
                      <a:endParaRPr lang="fr-FR" sz="2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p>
                      <a:pPr algn="ctr"/>
                      <a:r>
                        <a:rPr lang="fr-FR" sz="2800" b="1" kern="1200" dirty="0">
                          <a:solidFill>
                            <a:schemeClr val="tx1"/>
                          </a:solidFill>
                          <a:effectLst/>
                          <a:latin typeface="+mn-lt"/>
                          <a:ea typeface="+mn-ea"/>
                          <a:cs typeface="+mn-cs"/>
                        </a:rPr>
                        <a:t>Prions</a:t>
                      </a:r>
                    </a:p>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3000" b="1" kern="1200" dirty="0">
                        <a:solidFill>
                          <a:srgbClr val="C00000"/>
                        </a:solidFill>
                        <a:effectLst/>
                        <a:latin typeface="+mn-lt"/>
                        <a:ea typeface="+mn-ea"/>
                        <a:cs typeface="+mn-cs"/>
                      </a:endParaRPr>
                    </a:p>
                    <a:p>
                      <a:pPr algn="ctr"/>
                      <a:r>
                        <a:rPr lang="ar-SA" sz="2800" b="1" kern="1200" dirty="0">
                          <a:solidFill>
                            <a:schemeClr val="tx1"/>
                          </a:solidFill>
                          <a:effectLst/>
                          <a:latin typeface="+mn-lt"/>
                          <a:ea typeface="+mn-ea"/>
                          <a:cs typeface="+mn-cs"/>
                        </a:rPr>
                        <a:t>صل</a:t>
                      </a: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ÉEpi</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proceu,y</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cta;yte</a:t>
                      </a:r>
                      <a:endParaRPr lang="fr-FR" sz="2400" b="1" kern="1200" dirty="0">
                        <a:solidFill>
                          <a:schemeClr val="dk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mn-lt"/>
                          <a:ea typeface="+mn-ea"/>
                          <a:cs typeface="+mn-cs"/>
                        </a:rPr>
                        <a:t>Pour la prière levons-nous</a:t>
                      </a:r>
                      <a:r>
                        <a:rPr lang="fr-FR" sz="2800" b="1" kern="1200" dirty="0">
                          <a:solidFill>
                            <a:schemeClr val="tx1"/>
                          </a:solidFill>
                          <a:effectLst/>
                          <a:latin typeface="CS Avva Shenouda" panose="020B7200000000000000" pitchFamily="34" charset="0"/>
                          <a:ea typeface="+mn-ea"/>
                          <a:cs typeface="+mn-cs"/>
                        </a:rPr>
                        <a:t> </a:t>
                      </a:r>
                    </a:p>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للصلاة قفوا</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solidFill>
                            <a:srgbClr val="C00000"/>
                          </a:solidFill>
                          <a:latin typeface="CS Avva Shenouda" panose="020B7200000000000000" pitchFamily="34" charset="0"/>
                        </a:rPr>
                        <a:t>Piouyb</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a:solidFill>
                            <a:schemeClr val="dk1"/>
                          </a:solidFill>
                          <a:effectLst/>
                          <a:latin typeface="CS Avva Shenouda" panose="020B7200000000000000" pitchFamily="34" charset="0"/>
                          <a:ea typeface="+mn-ea"/>
                          <a:cs typeface="+mn-cs"/>
                        </a:rPr>
                        <a:t>Iryny paci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rgbClr val="C00000"/>
                          </a:solidFill>
                        </a:rPr>
                        <a:t>Le Prêtre</a:t>
                      </a:r>
                    </a:p>
                    <a:p>
                      <a:pPr algn="ctr"/>
                      <a:r>
                        <a:rPr lang="fr-FR" sz="2800" b="1" kern="1200">
                          <a:solidFill>
                            <a:schemeClr val="dk1"/>
                          </a:solidFill>
                          <a:effectLst/>
                          <a:latin typeface="+mn-lt"/>
                          <a:ea typeface="+mn-ea"/>
                          <a:cs typeface="+mn-cs"/>
                        </a:rPr>
                        <a:t>La Paix soit avec vous</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a:solidFill>
                            <a:srgbClr val="C00000"/>
                          </a:solidFill>
                          <a:effectLst/>
                          <a:latin typeface="+mn-lt"/>
                          <a:ea typeface="+mn-ea"/>
                          <a:cs typeface="+mn-cs"/>
                        </a:rPr>
                        <a:t>الكاهن</a:t>
                      </a:r>
                      <a:endParaRPr lang="fr-FR" sz="3000" b="1" kern="1200">
                        <a:solidFill>
                          <a:srgbClr val="C00000"/>
                        </a:solidFill>
                        <a:effectLst/>
                        <a:latin typeface="+mn-lt"/>
                        <a:ea typeface="+mn-ea"/>
                        <a:cs typeface="+mn-cs"/>
                      </a:endParaRPr>
                    </a:p>
                    <a:p>
                      <a:pPr algn="ctr"/>
                      <a:r>
                        <a:rPr lang="ar-SA" sz="3200" b="1" kern="1200">
                          <a:solidFill>
                            <a:schemeClr val="dk1"/>
                          </a:solidFill>
                          <a:effectLst/>
                          <a:latin typeface="+mn-lt"/>
                          <a:ea typeface="+mn-ea"/>
                          <a:cs typeface="+mn-cs"/>
                        </a:rPr>
                        <a:t>السلام لجميعكم</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Ke</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tw</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pneumati</a:t>
                      </a:r>
                      <a:r>
                        <a:rPr lang="fr-FR" sz="2400" b="1" kern="1200" dirty="0">
                          <a:solidFill>
                            <a:schemeClr val="dk1"/>
                          </a:solidFill>
                          <a:effectLst/>
                          <a:latin typeface="CS Avva Shenouda" panose="020B7200000000000000" pitchFamily="34" charset="0"/>
                          <a:ea typeface="+mn-ea"/>
                          <a:cs typeface="+mn-cs"/>
                        </a:rPr>
                        <a:t> cou</a:t>
                      </a:r>
                      <a:endParaRPr lang="fr-FR" sz="36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Et avec votre esprit</a:t>
                      </a:r>
                      <a:endParaRPr lang="fr-FR" sz="4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algn="ctr"/>
                      <a:r>
                        <a:rPr lang="ar-SA" sz="3200" b="1" kern="1200" dirty="0">
                          <a:solidFill>
                            <a:schemeClr val="dk1"/>
                          </a:solidFill>
                          <a:effectLst/>
                          <a:latin typeface="+mn-lt"/>
                          <a:ea typeface="+mn-ea"/>
                          <a:cs typeface="+mn-cs"/>
                        </a:rPr>
                        <a:t>ولروحك أيضا</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
        <p:nvSpPr>
          <p:cNvPr id="6" name="ZoneTexte 5">
            <a:extLst>
              <a:ext uri="{FF2B5EF4-FFF2-40B4-BE49-F238E27FC236}">
                <a16:creationId xmlns:a16="http://schemas.microsoft.com/office/drawing/2014/main" id="{1C226462-8FB9-4CB9-BA8C-7E2336F2AC2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C17DD014-DC85-4225-A3C5-DE4F896811E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83115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prophétisai, comme j'en avais reçu l'ordre. Or il se fit un bruit au moment où je prophétisais ; il y eut un frémissement et les os se rapprochèrent les uns des autres. Je regardais : ils étaient recouverts de nerfs, la chair avait poussé et la peau s'était tendue par-dessus, mais il n'y avait pas d'esprit en eux.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rPr>
              <a:t>فَتَنَبَّأْتُ كمَا أُمِرتُ. وَبَيْنَمَا أَنَا أَتنَبَّأُ كَانَ صَوْتٌ، وَإِذَا رَعْشٌ، فَتَقَارَبَتِ الْعِظَامُ كُلُّ عَظْمٍ إِلَى عَظْمِهِ. ونَظَرْتُ وَإِذَا بِالْعَصَبِ وَاللَّحْمِ كَسَاهَا، وبُسِطَ الْجِلْدُ علَيْهَا مِنْ فَوْقُ، وَلَيْسَ فِيهَا رُوحٌ.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ZoneTexte 5">
            <a:extLst>
              <a:ext uri="{FF2B5EF4-FFF2-40B4-BE49-F238E27FC236}">
                <a16:creationId xmlns:a16="http://schemas.microsoft.com/office/drawing/2014/main" id="{1C226462-8FB9-4CB9-BA8C-7E2336F2AC2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C17DD014-DC85-4225-A3C5-DE4F896811E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7313823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052737"/>
          <a:ext cx="11277213" cy="5465061"/>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4297292">
                <a:tc rowSpan="2">
                  <a:txBody>
                    <a:bodyPr/>
                    <a:lstStyle/>
                    <a:p>
                      <a:pPr algn="just">
                        <a:lnSpc>
                          <a:spcPct val="115000"/>
                        </a:lnSpc>
                        <a:spcAft>
                          <a:spcPts val="1200"/>
                        </a:spcAft>
                      </a:pPr>
                      <a:r>
                        <a:rPr lang="fr-FR" sz="2000" dirty="0" err="1">
                          <a:solidFill>
                            <a:schemeClr val="tx1"/>
                          </a:solidFill>
                          <a:effectLst/>
                          <a:latin typeface="Avva_Marcos" panose="04020500000000000000" pitchFamily="82" charset="0"/>
                          <a:ea typeface="Calibri" panose="020F0502020204030204" pitchFamily="34" charset="0"/>
                          <a:cs typeface="Arial" panose="020B0604020202020204" pitchFamily="34" charset="0"/>
                        </a:rPr>
                        <a:t>F</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ÉP[</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Iycouc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Pi`,</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rictoc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vyetafjoc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nnefagioc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ettaiyout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mma;ytyc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apoctoloc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hanmys</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provytyc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han`;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myi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auer`epi;umin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mpoucwtem</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ÉN;wtende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wouni`atou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nnetenbal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netenmasj</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Ô Maître Seigneur Jésus-Christ, notre Dieu, qui s’est adressé à ses saints apôtres et ses bienheureux disciples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en disant que de nombreux prophètes et justes ont désiré voir ce que vous voyez et ne l’ont pas vu, et entendre ce que vous entendez et ne l’ont pas entendu ;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quant à vous heureux sont vos yeux parce qu’ils voient et heureuses sont vos oreilles parce qu’elles entendent.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أيها السيد الرب يسوع المسيح إلهنا الذي قال لتلاميذه القديسين ورسله الأطهار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إن أنبياء وأبرارا كثيرين اشتهوا أن يروا ما أنتم ترون ولم يروا وأن يسمعوا ما أنتم تسمعون ولم يسمعوا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أما أنتم فطوبي لأعينكم لأنها تبصر ولأذانكم لأنها تسمع </a:t>
                      </a: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1031300">
                <a:tc vMerge="1">
                  <a:txBody>
                    <a:bodyPr/>
                    <a:lstStyle/>
                    <a:p>
                      <a:pPr algn="just">
                        <a:lnSpc>
                          <a:spcPct val="115000"/>
                        </a:lnSpc>
                        <a:spcAft>
                          <a:spcPts val="1200"/>
                        </a:spcAft>
                      </a:pPr>
                      <a:endPar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just">
                        <a:lnSpc>
                          <a:spcPct val="115000"/>
                        </a:lnSpc>
                        <a:spcAft>
                          <a:spcPts val="1200"/>
                        </a:spcAft>
                      </a:pPr>
                      <a:endParaRPr lang="fr-FR" sz="1400" dirty="0">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2194667"/>
                  </a:ext>
                </a:extLst>
              </a:tr>
            </a:tbl>
          </a:graphicData>
        </a:graphic>
      </p:graphicFrame>
      <p:sp>
        <p:nvSpPr>
          <p:cNvPr id="6" name="ZoneTexte 5">
            <a:extLst>
              <a:ext uri="{FF2B5EF4-FFF2-40B4-BE49-F238E27FC236}">
                <a16:creationId xmlns:a16="http://schemas.microsoft.com/office/drawing/2014/main" id="{4FF626DA-6A01-430E-B796-30F6AE5E4DEE}"/>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D52F21FD-8CD5-47B9-BFB4-497B21E7C5E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7521717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5626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854200">
                <a:tc>
                  <a:txBody>
                    <a:bodyPr/>
                    <a:lstStyle/>
                    <a:p>
                      <a:pPr algn="just">
                        <a:lnSpc>
                          <a:spcPct val="115000"/>
                        </a:lnSpc>
                        <a:spcAft>
                          <a:spcPts val="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Marener`pem`psa</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e`iri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nnekeuaggelion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nitwbh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nye;ouab</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ntak</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b="1" kern="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Rends-nous dignes d’écouter et de pratiquer Tes saints Evangiles par les prières de Tes saints.</a:t>
                      </a:r>
                      <a:endParaRPr lang="fr-FR" sz="20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فلنستحق أن نسمع ونعمل بأناجيلك المقدسة بطلبات </a:t>
                      </a:r>
                      <a:r>
                        <a:rPr lang="ar-SA"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قديسيك</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185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ÉProceuxac;e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uper</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tou</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agiou</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euaggeliou</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mn-lt"/>
                          <a:ea typeface="+mn-ea"/>
                          <a:cs typeface="+mn-cs"/>
                        </a:rPr>
                        <a:t>Priez pour le saint Evangile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400" b="0" kern="1200" dirty="0">
                          <a:solidFill>
                            <a:schemeClr val="tx1"/>
                          </a:solidFill>
                          <a:effectLst/>
                          <a:latin typeface="+mn-lt"/>
                          <a:ea typeface="+mn-ea"/>
                          <a:cs typeface="+mn-cs"/>
                        </a:rPr>
                        <a:t>صلوا من أجل الإنجيل المقدس</a:t>
                      </a:r>
                      <a:endParaRPr lang="fr-FR"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898481"/>
                  </a:ext>
                </a:extLst>
              </a:tr>
              <a:tr h="185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424180"/>
                  </a:ext>
                </a:extLst>
              </a:tr>
            </a:tbl>
          </a:graphicData>
        </a:graphic>
      </p:graphicFrame>
      <p:sp>
        <p:nvSpPr>
          <p:cNvPr id="6" name="ZoneTexte 5">
            <a:extLst>
              <a:ext uri="{FF2B5EF4-FFF2-40B4-BE49-F238E27FC236}">
                <a16:creationId xmlns:a16="http://schemas.microsoft.com/office/drawing/2014/main" id="{68E6A05C-FC87-4F55-B52E-3FE7EE6A730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297A38C9-170F-4BA2-AB9B-75E7BE17200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3584343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052737"/>
          <a:ext cx="11277213" cy="5328592"/>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328592">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ÉAri`vmeu`i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on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etauhonhen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eerpoumeu`i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ne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nentwbh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eten`iri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e`pswi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harok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P=[=c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Nyetauersorp</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nenkot</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ma`mton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nyetswni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pt-B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`n;ok gar pe penwnq tyrou @ nem penoujai tyrou @ nem tenhelpic tyrou @ nem pental[o tyrou @ nem </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encore, notre Maître, de tous ceux qui nous ont  demandé de nous souvenir d’eux dans les prières que nous T’adressons, Seigneur Dieu.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qui nous ont précédés et se sont endormis donne-leur le repos, les malades guéris-les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Tu es notre vie à tous, notre salut à tous, notre espérance à tous, notre guérison à tous et notre résurrection à tous.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اذكر ايضا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ياسيدنا</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كل الذين أوصونا أن نذكرهم في تضرعاتنا وطلباتنا التي نرفعها اليك ايها الرب الهنا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الذين سبقوا فرقدوا نيحهم، المرضي اشفهم.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لانك</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انت هو حياتنا كلنا، وخلاصنا كلنا، ورجاؤنا كلنا، وشفاؤنا كلنا، وقيامتنا كلنا</a:t>
                      </a: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6" name="ZoneTexte 5">
            <a:extLst>
              <a:ext uri="{FF2B5EF4-FFF2-40B4-BE49-F238E27FC236}">
                <a16:creationId xmlns:a16="http://schemas.microsoft.com/office/drawing/2014/main" id="{4FF626DA-6A01-430E-B796-30F6AE5E4DEE}"/>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D52F21FD-8CD5-47B9-BFB4-497B21E7C5E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2658541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Wouniatf</a:t>
            </a:r>
            <a:r>
              <a:rPr lang="en-US" sz="4400" b="1" dirty="0">
                <a:latin typeface="Athanasius" pitchFamily="2" charset="0"/>
              </a:rPr>
              <a:t> `</a:t>
            </a:r>
            <a:r>
              <a:rPr lang="en-US" sz="4400" b="1" dirty="0" err="1">
                <a:latin typeface="Athanasius" pitchFamily="2" charset="0"/>
              </a:rPr>
              <a:t>mvh`etakcotpf</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ak</a:t>
            </a:r>
            <a:r>
              <a:rPr lang="en-US" sz="4400" b="1" dirty="0">
                <a:latin typeface="Athanasius" pitchFamily="2" charset="0"/>
              </a:rPr>
              <a:t>]</a:t>
            </a:r>
            <a:r>
              <a:rPr lang="en-US" sz="4400" b="1" dirty="0" err="1">
                <a:latin typeface="Athanasius" pitchFamily="2" charset="0"/>
              </a:rPr>
              <a:t>opf</a:t>
            </a:r>
            <a:r>
              <a:rPr lang="en-US" sz="4400" b="1" dirty="0">
                <a:latin typeface="Athanasius" pitchFamily="2" charset="0"/>
              </a:rPr>
              <a:t> `</a:t>
            </a:r>
            <a:r>
              <a:rPr lang="en-US" sz="4400" b="1" dirty="0" err="1">
                <a:latin typeface="Athanasius" pitchFamily="2" charset="0"/>
              </a:rPr>
              <a:t>erok</a:t>
            </a:r>
            <a:r>
              <a:rPr lang="en-US" sz="4400" b="1" dirty="0">
                <a:latin typeface="Athanasius" pitchFamily="2" charset="0"/>
              </a:rPr>
              <a:t> &gt; </a:t>
            </a:r>
            <a:r>
              <a:rPr lang="en-US" sz="4400" b="1" dirty="0" err="1">
                <a:latin typeface="Athanasius" pitchFamily="2" charset="0"/>
              </a:rPr>
              <a:t>efe</a:t>
            </a:r>
            <a:r>
              <a:rPr lang="en-US" sz="4400" b="1" dirty="0">
                <a:latin typeface="Athanasius" pitchFamily="2" charset="0"/>
              </a:rPr>
              <a:t>]</a:t>
            </a:r>
            <a:r>
              <a:rPr lang="en-US" sz="4400" b="1" dirty="0" err="1">
                <a:latin typeface="Athanasius" pitchFamily="2" charset="0"/>
              </a:rPr>
              <a:t>wpi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nekaulhou</a:t>
            </a:r>
            <a:r>
              <a:rPr lang="en-US" sz="4400" b="1" dirty="0">
                <a:latin typeface="Athanasius" pitchFamily="2" charset="0"/>
              </a:rPr>
              <a:t> ]a `</a:t>
            </a:r>
            <a:r>
              <a:rPr lang="en-US" sz="4400" b="1" dirty="0" err="1">
                <a:latin typeface="Athanasius" pitchFamily="2" charset="0"/>
              </a:rPr>
              <a:t>ene</a:t>
            </a:r>
            <a:r>
              <a:rPr lang="en-US" sz="4400" b="1" dirty="0">
                <a:latin typeface="Athanasius" pitchFamily="2" charset="0"/>
              </a:rPr>
              <a:t>\ &gt; </a:t>
            </a:r>
            <a:r>
              <a:rPr lang="en-US" sz="4400" b="1" dirty="0" err="1">
                <a:latin typeface="Athanasius" pitchFamily="2" charset="0"/>
              </a:rPr>
              <a:t>en`eci</a:t>
            </a:r>
            <a:r>
              <a:rPr lang="en-US" sz="4400" b="1" dirty="0">
                <a:latin typeface="Athanasius" pitchFamily="2" charset="0"/>
              </a:rPr>
              <a:t> `</a:t>
            </a:r>
            <a:r>
              <a:rPr lang="en-US" sz="4400" b="1" dirty="0" err="1">
                <a:latin typeface="Athanasius" pitchFamily="2" charset="0"/>
              </a:rPr>
              <a:t>ebol'en</a:t>
            </a:r>
            <a:r>
              <a:rPr lang="en-US" sz="4400" b="1" dirty="0">
                <a:latin typeface="Athanasius" pitchFamily="2" charset="0"/>
              </a:rPr>
              <a:t> </a:t>
            </a:r>
            <a:r>
              <a:rPr lang="en-US" sz="4400" b="1" dirty="0" err="1">
                <a:latin typeface="Athanasius" pitchFamily="2" charset="0"/>
              </a:rPr>
              <a:t>ni`agaqon</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pekhi</a:t>
            </a:r>
            <a:r>
              <a:rPr lang="en-US" sz="4400" b="1" dirty="0">
                <a:latin typeface="Athanasius" pitchFamily="2" charset="0"/>
              </a:rPr>
              <a:t> &gt; `</a:t>
            </a:r>
            <a:r>
              <a:rPr lang="en-US" sz="4400" b="1" dirty="0" err="1">
                <a:latin typeface="Athanasius" pitchFamily="2" charset="0"/>
              </a:rPr>
              <a:t>fouab</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a:t>
            </a:r>
            <a:r>
              <a:rPr lang="en-US" sz="4400" b="1" dirty="0" err="1">
                <a:latin typeface="Athanasius" pitchFamily="2" charset="0"/>
              </a:rPr>
              <a:t>pekervei</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foi</a:t>
            </a:r>
            <a:r>
              <a:rPr lang="en-US" sz="4400" b="1" dirty="0">
                <a:latin typeface="Athanasius" pitchFamily="2" charset="0"/>
              </a:rPr>
              <a:t> `n`]</a:t>
            </a:r>
            <a:r>
              <a:rPr lang="en-US" sz="4400" b="1" dirty="0" err="1">
                <a:latin typeface="Athanasius" pitchFamily="2" charset="0"/>
              </a:rPr>
              <a:t>vhri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oumeqmh</a:t>
            </a:r>
            <a:r>
              <a:rPr lang="en-US" sz="4400" b="1" dirty="0">
                <a:latin typeface="Athanasius" pitchFamily="2" charset="0"/>
              </a:rPr>
              <a:t> </a:t>
            </a:r>
            <a:r>
              <a:rPr lang="fr-FR" sz="4400" b="1" dirty="0">
                <a:latin typeface="Athanasius" pitchFamily="2" charset="0"/>
              </a:rPr>
              <a: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٦٥ : ٤، ٥</a:t>
            </a:r>
            <a:endParaRPr lang="fr-FR" sz="2800" b="1" i="1" dirty="0">
              <a:solidFill>
                <a:srgbClr val="C00000"/>
              </a:solidFill>
            </a:endParaRPr>
          </a:p>
          <a:p>
            <a:pPr algn="just" rtl="1"/>
            <a:r>
              <a:rPr lang="ar-SA" sz="3600" b="1" dirty="0">
                <a:latin typeface="Times New Roman" panose="02020603050405020304" pitchFamily="18" charset="0"/>
              </a:rPr>
              <a:t>طوبي لمن اخترته وقبلته ليسكن في ديارك إلى الأبد سنشبع من خيرات بيتك. قدوس هو هيكلك وعجيب بالبر</a:t>
            </a:r>
            <a:r>
              <a:rPr lang="ar-EG"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65 : 4,5</a:t>
            </a:r>
          </a:p>
          <a:p>
            <a:pPr marL="0" indent="0" algn="just">
              <a:lnSpc>
                <a:spcPct val="90000"/>
              </a:lnSpc>
              <a:buNone/>
            </a:pPr>
            <a:r>
              <a:rPr lang="fr-FR" sz="2800" b="1" dirty="0"/>
              <a:t>Heureux Ton invité, Ton élu, il habite Ta demeure ! Les biens de Ta maison nous rassasient, Ta justice nous répond par des prodiges. </a:t>
            </a:r>
            <a:r>
              <a:rPr lang="fr-FR" sz="2800" b="1" dirty="0">
                <a:solidFill>
                  <a:srgbClr val="C00000"/>
                </a:solidFill>
              </a:rPr>
              <a:t>Alléluia</a:t>
            </a:r>
          </a:p>
        </p:txBody>
      </p:sp>
      <p:sp>
        <p:nvSpPr>
          <p:cNvPr id="10" name="ZoneTexte 9">
            <a:extLst>
              <a:ext uri="{FF2B5EF4-FFF2-40B4-BE49-F238E27FC236}">
                <a16:creationId xmlns:a16="http://schemas.microsoft.com/office/drawing/2014/main" id="{79AD7D47-8682-4B65-804B-4C8029EB39B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1" name="Rectangle 74">
            <a:extLst>
              <a:ext uri="{FF2B5EF4-FFF2-40B4-BE49-F238E27FC236}">
                <a16:creationId xmlns:a16="http://schemas.microsoft.com/office/drawing/2014/main" id="{C7167492-0810-4423-B3EF-70042DEF4F1C}"/>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809674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
        <p:nvSpPr>
          <p:cNvPr id="8" name="ZoneTexte 7">
            <a:extLst>
              <a:ext uri="{FF2B5EF4-FFF2-40B4-BE49-F238E27FC236}">
                <a16:creationId xmlns:a16="http://schemas.microsoft.com/office/drawing/2014/main" id="{0AC70FE9-BAF9-4A0C-9496-20B60316CF7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74BF5F63-1E7D-4632-8CCA-2980F3DCACD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4010400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Jean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AE" sz="3600" b="1" dirty="0">
                <a:solidFill>
                  <a:srgbClr val="C00000"/>
                </a:solidFill>
                <a:latin typeface="CS Avva Shenouda" panose="020B7200000000000000" pitchFamily="34" charset="0"/>
              </a:rPr>
              <a:t>يوحنا</a:t>
            </a:r>
            <a:r>
              <a:rPr lang="ar-AE" sz="3600" b="1" dirty="0">
                <a:latin typeface="CS Avva Shenouda" panose="020B7200000000000000" pitchFamily="34" charset="0"/>
              </a:rPr>
              <a:t>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fr-FR" sz="4800" b="1" dirty="0" err="1">
                <a:solidFill>
                  <a:srgbClr val="C00000"/>
                </a:solidFill>
                <a:latin typeface="CS Avva Shenouda" pitchFamily="34" charset="0"/>
              </a:rPr>
              <a:t>Iwannyn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
        <p:nvSpPr>
          <p:cNvPr id="14" name="ZoneTexte 13">
            <a:extLst>
              <a:ext uri="{FF2B5EF4-FFF2-40B4-BE49-F238E27FC236}">
                <a16:creationId xmlns:a16="http://schemas.microsoft.com/office/drawing/2014/main" id="{186E477D-8565-4FC8-9C07-66F1111B04F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5" name="Rectangle 74">
            <a:extLst>
              <a:ext uri="{FF2B5EF4-FFF2-40B4-BE49-F238E27FC236}">
                <a16:creationId xmlns:a16="http://schemas.microsoft.com/office/drawing/2014/main" id="{F8F3DB72-2FF6-4314-AED1-53A33CD21D84}"/>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2883173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Wouniatf</a:t>
            </a:r>
            <a:r>
              <a:rPr lang="en-US" sz="4400" b="1" dirty="0">
                <a:latin typeface="Athanasius" pitchFamily="2" charset="0"/>
              </a:rPr>
              <a:t> `</a:t>
            </a:r>
            <a:r>
              <a:rPr lang="en-US" sz="4400" b="1" dirty="0" err="1">
                <a:latin typeface="Athanasius" pitchFamily="2" charset="0"/>
              </a:rPr>
              <a:t>mvh`etakcotpf</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ak</a:t>
            </a:r>
            <a:r>
              <a:rPr lang="en-US" sz="4400" b="1" dirty="0">
                <a:latin typeface="Athanasius" pitchFamily="2" charset="0"/>
              </a:rPr>
              <a:t>]</a:t>
            </a:r>
            <a:r>
              <a:rPr lang="en-US" sz="4400" b="1" dirty="0" err="1">
                <a:latin typeface="Athanasius" pitchFamily="2" charset="0"/>
              </a:rPr>
              <a:t>opf</a:t>
            </a:r>
            <a:r>
              <a:rPr lang="en-US" sz="4400" b="1" dirty="0">
                <a:latin typeface="Athanasius" pitchFamily="2" charset="0"/>
              </a:rPr>
              <a:t> `</a:t>
            </a:r>
            <a:r>
              <a:rPr lang="en-US" sz="4400" b="1" dirty="0" err="1">
                <a:latin typeface="Athanasius" pitchFamily="2" charset="0"/>
              </a:rPr>
              <a:t>erok</a:t>
            </a:r>
            <a:r>
              <a:rPr lang="en-US" sz="4400" b="1" dirty="0">
                <a:latin typeface="Athanasius" pitchFamily="2" charset="0"/>
              </a:rPr>
              <a:t> &gt; </a:t>
            </a:r>
            <a:r>
              <a:rPr lang="en-US" sz="4400" b="1" dirty="0" err="1">
                <a:latin typeface="Athanasius" pitchFamily="2" charset="0"/>
              </a:rPr>
              <a:t>efe</a:t>
            </a:r>
            <a:r>
              <a:rPr lang="en-US" sz="4400" b="1" dirty="0">
                <a:latin typeface="Athanasius" pitchFamily="2" charset="0"/>
              </a:rPr>
              <a:t>]</a:t>
            </a:r>
            <a:r>
              <a:rPr lang="en-US" sz="4400" b="1" dirty="0" err="1">
                <a:latin typeface="Athanasius" pitchFamily="2" charset="0"/>
              </a:rPr>
              <a:t>wpi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nekaulhou</a:t>
            </a:r>
            <a:r>
              <a:rPr lang="en-US" sz="4400" b="1" dirty="0">
                <a:latin typeface="Athanasius" pitchFamily="2" charset="0"/>
              </a:rPr>
              <a:t> ]a `</a:t>
            </a:r>
            <a:r>
              <a:rPr lang="en-US" sz="4400" b="1" dirty="0" err="1">
                <a:latin typeface="Athanasius" pitchFamily="2" charset="0"/>
              </a:rPr>
              <a:t>ene</a:t>
            </a:r>
            <a:r>
              <a:rPr lang="en-US" sz="4400" b="1" dirty="0">
                <a:latin typeface="Athanasius" pitchFamily="2" charset="0"/>
              </a:rPr>
              <a:t>\ &gt; </a:t>
            </a:r>
            <a:r>
              <a:rPr lang="en-US" sz="4400" b="1" dirty="0" err="1">
                <a:latin typeface="Athanasius" pitchFamily="2" charset="0"/>
              </a:rPr>
              <a:t>en`eci</a:t>
            </a:r>
            <a:r>
              <a:rPr lang="en-US" sz="4400" b="1" dirty="0">
                <a:latin typeface="Athanasius" pitchFamily="2" charset="0"/>
              </a:rPr>
              <a:t> `</a:t>
            </a:r>
            <a:r>
              <a:rPr lang="en-US" sz="4400" b="1" dirty="0" err="1">
                <a:latin typeface="Athanasius" pitchFamily="2" charset="0"/>
              </a:rPr>
              <a:t>ebol'en</a:t>
            </a:r>
            <a:r>
              <a:rPr lang="en-US" sz="4400" b="1" dirty="0">
                <a:latin typeface="Athanasius" pitchFamily="2" charset="0"/>
              </a:rPr>
              <a:t> </a:t>
            </a:r>
            <a:r>
              <a:rPr lang="en-US" sz="4400" b="1" dirty="0" err="1">
                <a:latin typeface="Athanasius" pitchFamily="2" charset="0"/>
              </a:rPr>
              <a:t>ni`agaqon</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pekhi</a:t>
            </a:r>
            <a:r>
              <a:rPr lang="en-US" sz="4400" b="1" dirty="0">
                <a:latin typeface="Athanasius" pitchFamily="2" charset="0"/>
              </a:rPr>
              <a:t> &gt; `</a:t>
            </a:r>
            <a:r>
              <a:rPr lang="en-US" sz="4400" b="1" dirty="0" err="1">
                <a:latin typeface="Athanasius" pitchFamily="2" charset="0"/>
              </a:rPr>
              <a:t>fouab</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a:t>
            </a:r>
            <a:r>
              <a:rPr lang="en-US" sz="4400" b="1" dirty="0" err="1">
                <a:latin typeface="Athanasius" pitchFamily="2" charset="0"/>
              </a:rPr>
              <a:t>pekervei</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foi</a:t>
            </a:r>
            <a:r>
              <a:rPr lang="en-US" sz="4400" b="1" dirty="0">
                <a:latin typeface="Athanasius" pitchFamily="2" charset="0"/>
              </a:rPr>
              <a:t> `n`]</a:t>
            </a:r>
            <a:r>
              <a:rPr lang="en-US" sz="4400" b="1" dirty="0" err="1">
                <a:latin typeface="Athanasius" pitchFamily="2" charset="0"/>
              </a:rPr>
              <a:t>vhri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oumeqmh</a:t>
            </a:r>
            <a:r>
              <a:rPr lang="en-US" sz="4400" b="1" dirty="0">
                <a:latin typeface="Athanasius" pitchFamily="2" charset="0"/>
              </a:rPr>
              <a:t> </a:t>
            </a:r>
            <a:r>
              <a:rPr lang="fr-FR" sz="4400" b="1" dirty="0">
                <a:latin typeface="Athanasius" pitchFamily="2" charset="0"/>
              </a:rPr>
              <a: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٦٥ : ٤، ٥</a:t>
            </a:r>
            <a:endParaRPr lang="fr-FR" sz="2800" b="1" i="1" dirty="0">
              <a:solidFill>
                <a:srgbClr val="C00000"/>
              </a:solidFill>
            </a:endParaRPr>
          </a:p>
          <a:p>
            <a:pPr algn="just" rtl="1"/>
            <a:r>
              <a:rPr lang="ar-SA" sz="3600" b="1" dirty="0">
                <a:latin typeface="Times New Roman" panose="02020603050405020304" pitchFamily="18" charset="0"/>
              </a:rPr>
              <a:t>طوبي لمن اخترته وقبلته ليسكن في ديارك إلى الأبد سنشبع من خيرات بيتك. قدوس هو هيكلك وعجيب بالبر</a:t>
            </a:r>
            <a:r>
              <a:rPr lang="ar-EG"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65 : 4,5</a:t>
            </a:r>
          </a:p>
          <a:p>
            <a:pPr marL="0" indent="0" algn="just">
              <a:lnSpc>
                <a:spcPct val="90000"/>
              </a:lnSpc>
              <a:buNone/>
            </a:pPr>
            <a:r>
              <a:rPr lang="fr-FR" sz="2800" b="1" dirty="0"/>
              <a:t>Heureux Ton invité, Ton élu, il habite Ta demeure ! Les biens de Ta maison nous rassasient, Ta justice nous répond par des prodiges. </a:t>
            </a:r>
            <a:r>
              <a:rPr lang="fr-FR" sz="2800" b="1" dirty="0">
                <a:solidFill>
                  <a:srgbClr val="C00000"/>
                </a:solidFill>
              </a:rPr>
              <a:t>Alléluia</a:t>
            </a:r>
          </a:p>
        </p:txBody>
      </p:sp>
      <p:sp>
        <p:nvSpPr>
          <p:cNvPr id="10" name="ZoneTexte 9">
            <a:extLst>
              <a:ext uri="{FF2B5EF4-FFF2-40B4-BE49-F238E27FC236}">
                <a16:creationId xmlns:a16="http://schemas.microsoft.com/office/drawing/2014/main" id="{57E03E29-70C0-47B8-970D-D395CBD95B5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1" name="Rectangle 74">
            <a:extLst>
              <a:ext uri="{FF2B5EF4-FFF2-40B4-BE49-F238E27FC236}">
                <a16:creationId xmlns:a16="http://schemas.microsoft.com/office/drawing/2014/main" id="{A0625CB5-210A-4C21-B401-C90FAA3CE04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3748126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Jean</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a:t>
            </a:r>
            <a:r>
              <a:rPr lang="ar-AE" sz="4800" b="1" dirty="0" err="1">
                <a:latin typeface="Book Antiqua" panose="02040602050305030304" pitchFamily="18" charset="0"/>
              </a:rPr>
              <a:t>إنجيللكَ</a:t>
            </a:r>
            <a:r>
              <a:rPr lang="ar-AE" sz="4800" b="1" dirty="0">
                <a:latin typeface="Book Antiqua" panose="02040602050305030304" pitchFamily="18" charset="0"/>
              </a:rPr>
              <a:t> المقدس فصلٌ من إنجيلِ معلمنا </a:t>
            </a:r>
            <a:r>
              <a:rPr lang="ar-SA" sz="4800" b="1" i="1" dirty="0">
                <a:solidFill>
                  <a:srgbClr val="C00000"/>
                </a:solidFill>
              </a:rPr>
              <a:t>يوحنا</a:t>
            </a:r>
            <a:r>
              <a:rPr lang="ar-AE" sz="4800" b="1" dirty="0">
                <a:latin typeface="Book Antiqua" panose="02040602050305030304" pitchFamily="18" charset="0"/>
              </a:rPr>
              <a:t> البشير بركاته علينا آمين</a:t>
            </a:r>
          </a:p>
        </p:txBody>
      </p:sp>
      <p:sp>
        <p:nvSpPr>
          <p:cNvPr id="7" name="ZoneTexte 6">
            <a:extLst>
              <a:ext uri="{FF2B5EF4-FFF2-40B4-BE49-F238E27FC236}">
                <a16:creationId xmlns:a16="http://schemas.microsoft.com/office/drawing/2014/main" id="{63B1FA12-B245-4257-A4D1-F46675B234A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83ACEFE6-F1A6-4D87-A941-D1A67FAE86C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1235987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ctr">
              <a:buNone/>
            </a:pPr>
            <a:r>
              <a:rPr lang="fr-FR" sz="2800" b="1" i="1" dirty="0">
                <a:solidFill>
                  <a:srgbClr val="C00000"/>
                </a:solidFill>
              </a:rPr>
              <a:t>Jean 5 : 19 - 29 </a:t>
            </a:r>
          </a:p>
          <a:p>
            <a:pPr marL="0" indent="3175" algn="ctr">
              <a:buNone/>
            </a:pPr>
            <a:endParaRPr lang="fr-FR" sz="2800" b="1" i="1" dirty="0">
              <a:solidFill>
                <a:srgbClr val="C00000"/>
              </a:solidFill>
            </a:endParaRPr>
          </a:p>
          <a:p>
            <a:pPr marL="0" indent="3175" algn="just">
              <a:buNone/>
            </a:pPr>
            <a:r>
              <a:rPr lang="fr-FR" sz="2800" b="1" dirty="0"/>
              <a:t>Jésus reprit donc la parole et leur dit : " En vérité, en vérité, je vous le dis, le Fils ne peut rien faire de lui-même, qu'il ne le voie faire au Père ; ce que fait celui-ci, le Fils le fait pareillement. Car le Père aime le Fils, et lui montre tout ce qu'il fait ; et il lui montrera des œuvres plus grandes que celles-ci, à vous en stupéfier.</a:t>
            </a:r>
            <a:endParaRPr lang="fr-FR" sz="2800" b="1" i="1" dirty="0">
              <a:solidFill>
                <a:srgbClr val="FF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يوحنا ٥: ١٩ – ٢٩</a:t>
            </a:r>
            <a:endParaRPr lang="fr-FR" sz="3600" b="1" i="1" dirty="0">
              <a:solidFill>
                <a:srgbClr val="C00000"/>
              </a:solidFill>
            </a:endParaRPr>
          </a:p>
          <a:p>
            <a:pPr algn="ctr" rtl="1"/>
            <a:endParaRPr lang="fr-FR" sz="3600" b="1" i="1" dirty="0">
              <a:solidFill>
                <a:srgbClr val="C00000"/>
              </a:solidFill>
            </a:endParaRPr>
          </a:p>
          <a:p>
            <a:pPr algn="just" rtl="1"/>
            <a:r>
              <a:rPr lang="ar-SA" sz="3600" b="1" dirty="0"/>
              <a:t>فَقَالَ يَسُوعُ لَهُمُ: «الْحَقَّ </a:t>
            </a:r>
            <a:r>
              <a:rPr lang="ar-SA" sz="3600" b="1" dirty="0" err="1"/>
              <a:t>الْحَقَّ</a:t>
            </a:r>
            <a:r>
              <a:rPr lang="ar-SA" sz="3600" b="1" dirty="0"/>
              <a:t> أَقُولُ لَكُمْ: لاَ يَقْدِرُ الاِبْنُ أَنْ يَعْمَلَ مِنْ نَفْسِهِ شَيْئاً إِلاَّ مَا يَنْظُرُ الآبَ يَعْمَلُ. لأَنْ مَهْمَا عَمِلَ ذَاكَ فَهَذَا يَعْمَلُهُ الاِبْنُ كَذَلِكَ. لأَنَّ الآبَ يُحِبُّ الاِبْنَ وَيُرِيهِ جَمِيعَ مَا هُوَ يَعْمَلُهُ وَسَيُرِيهِ أَعْمَالاً أَعْظَمَ مِنْ هَذِهِ لِتَتَعَجَّبُوا أَنْتُمْ.</a:t>
            </a:r>
            <a:endParaRPr lang="ar-SA" sz="3600" b="1" dirty="0">
              <a:solidFill>
                <a:srgbClr val="C00000"/>
              </a:solidFill>
              <a:latin typeface="Times New Roman" panose="02020603050405020304" pitchFamily="18" charset="0"/>
            </a:endParaRPr>
          </a:p>
        </p:txBody>
      </p:sp>
      <p:sp>
        <p:nvSpPr>
          <p:cNvPr id="6" name="ZoneTexte 5">
            <a:extLst>
              <a:ext uri="{FF2B5EF4-FFF2-40B4-BE49-F238E27FC236}">
                <a16:creationId xmlns:a16="http://schemas.microsoft.com/office/drawing/2014/main" id="{816F0FFD-732A-4401-86FE-EBE313A6DA4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FA0BC427-517E-4DB9-8FE3-77283905AF36}"/>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529345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Comme le Père en effet ressuscite les morts et leur redonne vie, ainsi le Fils donne vie à qui il veut. Car le Père ne juge personne ; il a donné au Fils le jugement tout entier, afin que tous honorent le Fils comme ils honorent le Père. Qui n'honore pas le Fils n'honore pas le Père qui l'a envoyé.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t>لأَنَّهُ كَمَا أَنَّ الآبَ يُقِيمُ الأَمْوَاتَ وَيُحْيِي كَذَلِكَ الاِبْنُ أَيْضاً يُحْيِي مَنْ يَشَاءُ. لأَنَّ الآبَ لاَ يَدِينُ أَحَداً بَلْ قَدْ أَعْطَى كُلَّ الدَّيْنُونَةِ لِلاِبْنِ لِكَيْ يُكْرِمَ الْجَمِيعُ الاِبْنَ كَمَا يُكْرِمُونَ الآبَ. مَنْ لاَ يُكْرِمُ الاِبْنَ لاَ يُكْرِمُ الآبَ الَّذِي أَرْسَلَهُ.</a:t>
            </a:r>
            <a:endParaRPr lang="ar-SA" sz="3600" b="1" dirty="0">
              <a:latin typeface="Times New Roman" panose="02020603050405020304" pitchFamily="18" charset="0"/>
            </a:endParaRPr>
          </a:p>
        </p:txBody>
      </p:sp>
      <p:sp>
        <p:nvSpPr>
          <p:cNvPr id="6" name="ZoneTexte 5">
            <a:extLst>
              <a:ext uri="{FF2B5EF4-FFF2-40B4-BE49-F238E27FC236}">
                <a16:creationId xmlns:a16="http://schemas.microsoft.com/office/drawing/2014/main" id="{816F0FFD-732A-4401-86FE-EBE313A6DA4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FA0BC427-517E-4DB9-8FE3-77283905AF36}"/>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386167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me dit : " Prophétise à l'esprit, prophétise, fils d'homme. Tu diras à l'esprit : ainsi parle le Seigneur Dieu. Viens des quatre vents, esprit, souffle sur ces morts, et qu'ils vivent." Je prophétisai comme il m'en avait donné l'ordre, et l'esprit vint en eux, ils reprirent vie et se mirent debout sur leurs pieds : grande, immense armée.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rPr>
              <a:t>فَقَالَ لِي: «تَنَبَّأْ لِلرُّوحِ، تَنَبَّأْ </a:t>
            </a:r>
            <a:r>
              <a:rPr lang="ar-SA" sz="3600" b="1" dirty="0" err="1">
                <a:solidFill>
                  <a:prstClr val="black"/>
                </a:solidFill>
                <a:latin typeface="Times New Roman" panose="02020603050405020304" pitchFamily="18" charset="0"/>
              </a:rPr>
              <a:t>يَاابْنَ</a:t>
            </a:r>
            <a:r>
              <a:rPr lang="ar-SA" sz="3600" b="1" dirty="0">
                <a:solidFill>
                  <a:prstClr val="black"/>
                </a:solidFill>
                <a:latin typeface="Times New Roman" panose="02020603050405020304" pitchFamily="18" charset="0"/>
              </a:rPr>
              <a:t> آدَمَ، وَقُلْ لِلرُّوحِ: هكذَا قَالَ السَّيِّدُ الرَّبُّ: هَلُمَّ يَا رُوحُ مِنَ الرِّيَاحِ الأَرْبَعِ وَهُبَّ عَلَى هؤُلاَءِ الْقَتْلَى لِيَحْيَوْا». فَتَنَبَّأْتُ كَمَا أَمَرَني، فَدَخَلَ فِيهِمِ الرُّوحُ، فَحَيُوا وَقَامُوا عَلَى أَقدَامِهِمْ جَيْشٌ عَظيمٌ جِدًّا جِدًّا.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ZoneTexte 5">
            <a:extLst>
              <a:ext uri="{FF2B5EF4-FFF2-40B4-BE49-F238E27FC236}">
                <a16:creationId xmlns:a16="http://schemas.microsoft.com/office/drawing/2014/main" id="{1C226462-8FB9-4CB9-BA8C-7E2336F2AC2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C17DD014-DC85-4225-A3C5-DE4F896811E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0890009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En vérité, en vérité, je vous le dis, celui qui écoute ma parole et croit à celui qui m'a envoyé a la vie éternelle et ne vient pas en jugement, mais il est passé de la mort à la vie. En vérité, en vérité, je vous le dis, l'heure vient - et c'est maintenant - où les morts entendront la voix du Fils de Dieu, et ceux qui l'auront entendue vivront.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t>«اَلْحَقَّ </a:t>
            </a:r>
            <a:r>
              <a:rPr lang="ar-AE" sz="3600" b="1" dirty="0" err="1"/>
              <a:t>الْحَقَّ</a:t>
            </a:r>
            <a:r>
              <a:rPr lang="ar-AE" sz="3600" b="1" dirty="0"/>
              <a:t> أَقُولُ لَكُمْ: إِنَّ مَنْ يَسْمَعُ كلاَمِي وَيُؤْمِنُ بِالَّذِي أَرْسَلَنِي فَلَهُ حَيَاةٌ أَبَدِيَّةٌ وَلاَ يَأْتِي إِلَى دَيْنُونَةٍ بَلْ قَدِ انْتَقَلَ مِنَ الْمَوْتِ إِلَى الْحَيَاةِ. اَلْحَقَّ </a:t>
            </a:r>
            <a:r>
              <a:rPr lang="ar-AE" sz="3600" b="1" dirty="0" err="1"/>
              <a:t>الْحَقَّ</a:t>
            </a:r>
            <a:r>
              <a:rPr lang="ar-AE" sz="3600" b="1" dirty="0"/>
              <a:t> أَقُولُ لَكُمْ: إِنَّهُ تَأْتِي سَاعَةٌ وَهِيَ الآنَ حِينَ يَسْمَعُ الأَمْوَاتُ صَوْتَ ابْنِ اللَّهِ وَالسَّامِعُونَ يَحْيَوْنَ.</a:t>
            </a:r>
            <a:endParaRPr lang="ar-SA" sz="3600" b="1" dirty="0">
              <a:latin typeface="Times New Roman" panose="02020603050405020304" pitchFamily="18" charset="0"/>
            </a:endParaRPr>
          </a:p>
        </p:txBody>
      </p:sp>
      <p:sp>
        <p:nvSpPr>
          <p:cNvPr id="6" name="ZoneTexte 5">
            <a:extLst>
              <a:ext uri="{FF2B5EF4-FFF2-40B4-BE49-F238E27FC236}">
                <a16:creationId xmlns:a16="http://schemas.microsoft.com/office/drawing/2014/main" id="{816F0FFD-732A-4401-86FE-EBE313A6DA4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FA0BC427-517E-4DB9-8FE3-77283905AF36}"/>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9119093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3175" algn="just">
              <a:buNone/>
            </a:pPr>
            <a:r>
              <a:rPr lang="fr-FR" sz="2800" b="1" dirty="0"/>
              <a:t>Comme le Père en effet a la vie en lui-même, de même a-t-il donné au Fils d'avoir aussi la vie en lui-même et il lui a donné pouvoir d'exercer le jugement parce qu'il est Fils d'homme. N'en soyez pas étonnés, car elle vient, l'heure où tous ceux qui sont dans les tombeaux entendront sa voix et sortiront : ceux qui auront fait le bien, pour une résurrection de vie, ceux qui auront fait le mal, pour une résurrection de jugement.</a:t>
            </a:r>
          </a:p>
          <a:p>
            <a:pPr marL="0" indent="3175" algn="just">
              <a:buNone/>
            </a:pPr>
            <a:r>
              <a:rPr lang="fr-FR" sz="2800" b="1" i="1" dirty="0">
                <a:solidFill>
                  <a:srgbClr val="C00000"/>
                </a:solidFill>
              </a:rPr>
              <a:t>Gloire à Dieu éternellement.</a:t>
            </a:r>
            <a:endParaRPr lang="fr-FR" sz="24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t>لأَنَّهُ كَمَا أَنَّ الآبَ لَهُ حَيَاةٌ فِي ذَاتِهِ كَذَلِكَ أَعْطَى الاِبْنَ أَيْضاً أَنْ تَكُونَ لَهُ حَيَاةٌ فِي ذَاتِهِ وَأَعْطَاهُ سُلْطَاناً أَنْ يَدِينَ أَيْضاً لأَنَّهُ ابْنُ الإِنْسَانِ. لاَ تَتَعَجَّبُوا مِنْ هَذَا فَإِنَّهُ تَأْتِي سَاعَةٌ فِيهَا يَسْمَعُ جَمِيعُ الَّذِينَ فِي الْقُبُورِ صَوْتَهُ فَيَخْرُجُ الَّذِينَ فَعَلُوا الصَّالِحَاتِ إِلَى قِيَامَةِ الْحَيَاةِ وَالَّذِينَ عَمِلُوا السَّيِّئَاتِ إِلَى قِيَامَةِ الدَّيْنُونَةِ.</a:t>
            </a:r>
            <a:endParaRPr lang="fr-FR"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والمجد لله دائماً</a:t>
            </a:r>
          </a:p>
        </p:txBody>
      </p:sp>
      <p:sp>
        <p:nvSpPr>
          <p:cNvPr id="6" name="ZoneTexte 5">
            <a:extLst>
              <a:ext uri="{FF2B5EF4-FFF2-40B4-BE49-F238E27FC236}">
                <a16:creationId xmlns:a16="http://schemas.microsoft.com/office/drawing/2014/main" id="{816F0FFD-732A-4401-86FE-EBE313A6DA4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FA0BC427-517E-4DB9-8FE3-77283905AF36}"/>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0129192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685ACFA-FF2C-4172-B599-55BC56F76839}"/>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094B9744-E0F8-492D-9800-D863BA434C7A}"/>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
        <p:nvSpPr>
          <p:cNvPr id="6" name="Rectangle 5">
            <a:hlinkClick r:id="" action="ppaction://hlinkshowjump?jump=nextslide"/>
            <a:extLst>
              <a:ext uri="{FF2B5EF4-FFF2-40B4-BE49-F238E27FC236}">
                <a16:creationId xmlns:a16="http://schemas.microsoft.com/office/drawing/2014/main" id="{523E4766-0D08-440F-9140-193D2F6CC701}"/>
              </a:ext>
            </a:extLst>
          </p:cNvPr>
          <p:cNvSpPr/>
          <p:nvPr/>
        </p:nvSpPr>
        <p:spPr>
          <a:xfrm>
            <a:off x="2207568" y="2852936"/>
            <a:ext cx="3312368" cy="648072"/>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Vers les 3 grandes oraisons</a:t>
            </a:r>
          </a:p>
          <a:p>
            <a:pPr algn="ctr"/>
            <a:r>
              <a:rPr lang="ar-AE" dirty="0"/>
              <a:t>الثلاثة أواشي الكبار </a:t>
            </a:r>
            <a:endParaRPr lang="fr-FR" dirty="0"/>
          </a:p>
        </p:txBody>
      </p:sp>
      <p:sp>
        <p:nvSpPr>
          <p:cNvPr id="7" name="Rectangle 6">
            <a:hlinkClick r:id="rId2" action="ppaction://hlinksldjump"/>
            <a:extLst>
              <a:ext uri="{FF2B5EF4-FFF2-40B4-BE49-F238E27FC236}">
                <a16:creationId xmlns:a16="http://schemas.microsoft.com/office/drawing/2014/main" id="{19CCD267-91B6-4CF8-85A0-3CBB72FB4175}"/>
              </a:ext>
            </a:extLst>
          </p:cNvPr>
          <p:cNvSpPr/>
          <p:nvPr/>
        </p:nvSpPr>
        <p:spPr>
          <a:xfrm>
            <a:off x="6744072" y="2852936"/>
            <a:ext cx="3312368" cy="648072"/>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Vers le crédo</a:t>
            </a:r>
          </a:p>
          <a:p>
            <a:pPr algn="ctr"/>
            <a:r>
              <a:rPr lang="ar-EG" i="1" dirty="0"/>
              <a:t>الشعب قانون الإيمان</a:t>
            </a:r>
            <a:endParaRPr lang="fr-FR" dirty="0"/>
          </a:p>
        </p:txBody>
      </p:sp>
    </p:spTree>
    <p:extLst>
      <p:ext uri="{BB962C8B-B14F-4D97-AF65-F5344CB8AC3E}">
        <p14:creationId xmlns:p14="http://schemas.microsoft.com/office/powerpoint/2010/main" val="26670814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48768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ÉSlyl</a:t>
                      </a:r>
                      <a:endParaRPr lang="fr-FR" sz="2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p>
                      <a:pPr algn="ctr"/>
                      <a:r>
                        <a:rPr lang="fr-FR" sz="2800" b="1" kern="1200" dirty="0">
                          <a:solidFill>
                            <a:schemeClr val="tx1"/>
                          </a:solidFill>
                          <a:effectLst/>
                          <a:latin typeface="+mn-lt"/>
                          <a:ea typeface="+mn-ea"/>
                          <a:cs typeface="+mn-cs"/>
                        </a:rPr>
                        <a:t>Prions</a:t>
                      </a:r>
                    </a:p>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3000" b="1" kern="1200" dirty="0">
                        <a:solidFill>
                          <a:srgbClr val="C00000"/>
                        </a:solidFill>
                        <a:effectLst/>
                        <a:latin typeface="+mn-lt"/>
                        <a:ea typeface="+mn-ea"/>
                        <a:cs typeface="+mn-cs"/>
                      </a:endParaRPr>
                    </a:p>
                    <a:p>
                      <a:pPr algn="ctr"/>
                      <a:r>
                        <a:rPr lang="ar-SA" sz="2800" b="1" kern="1200" dirty="0">
                          <a:solidFill>
                            <a:schemeClr val="tx1"/>
                          </a:solidFill>
                          <a:effectLst/>
                          <a:latin typeface="+mn-lt"/>
                          <a:ea typeface="+mn-ea"/>
                          <a:cs typeface="+mn-cs"/>
                        </a:rPr>
                        <a:t>صل</a:t>
                      </a: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ÉEpi</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proceu,y</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cta;yte</a:t>
                      </a:r>
                      <a:endParaRPr lang="fr-FR" sz="2400" b="1" kern="1200" dirty="0">
                        <a:solidFill>
                          <a:schemeClr val="dk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mn-lt"/>
                          <a:ea typeface="+mn-ea"/>
                          <a:cs typeface="+mn-cs"/>
                        </a:rPr>
                        <a:t>Pour la prière levons-nous</a:t>
                      </a:r>
                      <a:r>
                        <a:rPr lang="fr-FR" sz="2800" b="1" kern="1200" dirty="0">
                          <a:solidFill>
                            <a:schemeClr val="tx1"/>
                          </a:solidFill>
                          <a:effectLst/>
                          <a:latin typeface="CS Avva Shenouda" panose="020B7200000000000000" pitchFamily="34" charset="0"/>
                          <a:ea typeface="+mn-ea"/>
                          <a:cs typeface="+mn-cs"/>
                        </a:rPr>
                        <a:t> </a:t>
                      </a:r>
                    </a:p>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للصلاة قفوا</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solidFill>
                            <a:srgbClr val="C00000"/>
                          </a:solidFill>
                          <a:latin typeface="CS Avva Shenouda" panose="020B7200000000000000" pitchFamily="34" charset="0"/>
                        </a:rPr>
                        <a:t>Piouyb</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a:solidFill>
                            <a:schemeClr val="dk1"/>
                          </a:solidFill>
                          <a:effectLst/>
                          <a:latin typeface="CS Avva Shenouda" panose="020B7200000000000000" pitchFamily="34" charset="0"/>
                          <a:ea typeface="+mn-ea"/>
                          <a:cs typeface="+mn-cs"/>
                        </a:rPr>
                        <a:t>Iryny paci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rgbClr val="C00000"/>
                          </a:solidFill>
                        </a:rPr>
                        <a:t>Le Prêtre</a:t>
                      </a:r>
                    </a:p>
                    <a:p>
                      <a:pPr algn="ctr"/>
                      <a:r>
                        <a:rPr lang="fr-FR" sz="2800" b="1" kern="1200">
                          <a:solidFill>
                            <a:schemeClr val="dk1"/>
                          </a:solidFill>
                          <a:effectLst/>
                          <a:latin typeface="+mn-lt"/>
                          <a:ea typeface="+mn-ea"/>
                          <a:cs typeface="+mn-cs"/>
                        </a:rPr>
                        <a:t>La Paix soit avec vous</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a:solidFill>
                            <a:srgbClr val="C00000"/>
                          </a:solidFill>
                          <a:effectLst/>
                          <a:latin typeface="+mn-lt"/>
                          <a:ea typeface="+mn-ea"/>
                          <a:cs typeface="+mn-cs"/>
                        </a:rPr>
                        <a:t>الكاهن</a:t>
                      </a:r>
                      <a:endParaRPr lang="fr-FR" sz="3000" b="1" kern="1200">
                        <a:solidFill>
                          <a:srgbClr val="C00000"/>
                        </a:solidFill>
                        <a:effectLst/>
                        <a:latin typeface="+mn-lt"/>
                        <a:ea typeface="+mn-ea"/>
                        <a:cs typeface="+mn-cs"/>
                      </a:endParaRPr>
                    </a:p>
                    <a:p>
                      <a:pPr algn="ctr"/>
                      <a:r>
                        <a:rPr lang="ar-SA" sz="3200" b="1" kern="1200">
                          <a:solidFill>
                            <a:schemeClr val="dk1"/>
                          </a:solidFill>
                          <a:effectLst/>
                          <a:latin typeface="+mn-lt"/>
                          <a:ea typeface="+mn-ea"/>
                          <a:cs typeface="+mn-cs"/>
                        </a:rPr>
                        <a:t>السلام لجميعكم</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Ke</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tw</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pneumati</a:t>
                      </a:r>
                      <a:r>
                        <a:rPr lang="fr-FR" sz="2400" b="1" kern="1200" dirty="0">
                          <a:solidFill>
                            <a:schemeClr val="dk1"/>
                          </a:solidFill>
                          <a:effectLst/>
                          <a:latin typeface="CS Avva Shenouda" panose="020B7200000000000000" pitchFamily="34" charset="0"/>
                          <a:ea typeface="+mn-ea"/>
                          <a:cs typeface="+mn-cs"/>
                        </a:rPr>
                        <a:t> cou</a:t>
                      </a:r>
                      <a:endParaRPr lang="fr-FR" sz="36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Et avec votre esprit</a:t>
                      </a:r>
                      <a:endParaRPr lang="fr-FR" sz="4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algn="ctr"/>
                      <a:r>
                        <a:rPr lang="ar-SA" sz="3200" b="1" kern="1200" dirty="0">
                          <a:solidFill>
                            <a:schemeClr val="dk1"/>
                          </a:solidFill>
                          <a:effectLst/>
                          <a:latin typeface="+mn-lt"/>
                          <a:ea typeface="+mn-ea"/>
                          <a:cs typeface="+mn-cs"/>
                        </a:rPr>
                        <a:t>ولروحك أيضا</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
        <p:nvSpPr>
          <p:cNvPr id="9" name="ZoneTexte 8">
            <a:extLst>
              <a:ext uri="{FF2B5EF4-FFF2-40B4-BE49-F238E27FC236}">
                <a16:creationId xmlns:a16="http://schemas.microsoft.com/office/drawing/2014/main" id="{F7ECFB51-4C5A-461E-B6C4-1071ED2DFFBE}"/>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849AEF28-C40E-4596-A2FF-D77199F5474A}"/>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7603456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052736"/>
          <a:ext cx="11277213" cy="5472608"/>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472608">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Palin on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`eV}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pipantokratwr</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ÉViwt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Pen=c=w=r I=y=c P=,=c</a:t>
                      </a:r>
                    </a:p>
                    <a:p>
                      <a:pPr algn="just">
                        <a:lnSpc>
                          <a:spcPct val="115000"/>
                        </a:lnSpc>
                        <a:spcAft>
                          <a:spcPts val="1200"/>
                        </a:spcAft>
                      </a:pP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tentwbh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ntekmet`aga;oc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pimairwmi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ÉAri`vmeu`i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P=[=c `n]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hiryny</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tekou`i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mmauatc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=e=;=u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nka;oliky</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apoctoliky</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nek`klyci`a</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Implorons encore Dieu Tout-Puissant, Père de notre Seigneur, Dieu et Sauveur Jésus-Christ,</a:t>
                      </a:r>
                    </a:p>
                    <a:p>
                      <a:pPr algn="just">
                        <a:lnSpc>
                          <a:spcPct val="115000"/>
                        </a:lnSpc>
                        <a:spcAft>
                          <a:spcPts val="1200"/>
                        </a:spcAft>
                      </a:pPr>
                      <a:endPar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Nous invoquons et nous supplions Ta bonté ô Ami du genre humain,</a:t>
                      </a:r>
                    </a:p>
                    <a:p>
                      <a:pPr algn="just">
                        <a:lnSpc>
                          <a:spcPct val="115000"/>
                        </a:lnSpc>
                        <a:spcAft>
                          <a:spcPts val="1200"/>
                        </a:spcAft>
                      </a:pPr>
                      <a:endPar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Seigneur de la paix de Ton Eglise, Une, unique, Sainte, universelle et Apostolique.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وأيضاً فلنسأل الله ضابط الكل أبا ربنا وإلهنا و مخلصنا يسوع المسيح</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نسأل ونطلب من صلاحك يا محب البشر</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أذكر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سلام كنيستك الواحدة الوحيدة المقدسة الجامعة الرسولية</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9" name="ZoneTexte 8">
            <a:extLst>
              <a:ext uri="{FF2B5EF4-FFF2-40B4-BE49-F238E27FC236}">
                <a16:creationId xmlns:a16="http://schemas.microsoft.com/office/drawing/2014/main" id="{74A6D84C-FEF1-41EC-98C9-252B88511A6E}"/>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A58B4E43-44E3-4EF7-8DC7-DCC7B48554F3}"/>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6409423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6010229"/>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47860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ÉProceuxac;e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uper</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tyc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irynyc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tyc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agiac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monyc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ka;olikyc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ke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apoctolikyc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or;odoxou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ek`klyciac</a:t>
                      </a: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Priez pour la paix de l’Eglise orthodoxe de Dieu : Une, Sainte, universelle et Apostolique.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صلوا من أجل سلامة الواحدة المقدسة الجامعة الرسولية كنيسة الله الأرثوذكسية.</a:t>
                      </a: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r h="1168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6883314"/>
                  </a:ext>
                </a:extLst>
              </a:tr>
              <a:tr h="22658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000" b="1" dirty="0">
                        <a:solidFill>
                          <a:srgbClr val="C00000"/>
                        </a:solidFill>
                        <a:latin typeface="CS Avva Shenouda" panose="020B72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CS Avva Shenouda" panose="020B7200000000000000" pitchFamily="34" charset="0"/>
                          <a:ea typeface="+mn-ea"/>
                          <a:cs typeface="+mn-cs"/>
                        </a:rPr>
                        <a:t>:ai </a:t>
                      </a:r>
                      <a:r>
                        <a:rPr lang="fr-FR" sz="1800" b="1" kern="1200" dirty="0" err="1">
                          <a:solidFill>
                            <a:schemeClr val="tx1"/>
                          </a:solidFill>
                          <a:effectLst/>
                          <a:latin typeface="CS Avva Shenouda" panose="020B7200000000000000" pitchFamily="34" charset="0"/>
                          <a:ea typeface="+mn-ea"/>
                          <a:cs typeface="+mn-cs"/>
                        </a:rPr>
                        <a:t>etsop</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icjen</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auryjc</a:t>
                      </a:r>
                      <a:r>
                        <a:rPr lang="fr-FR" sz="1800" b="1" kern="1200" dirty="0">
                          <a:solidFill>
                            <a:schemeClr val="tx1"/>
                          </a:solidFill>
                          <a:effectLst/>
                          <a:latin typeface="CS Avva Shenouda" panose="020B7200000000000000" pitchFamily="34" charset="0"/>
                          <a:ea typeface="+mn-ea"/>
                          <a:cs typeface="+mn-cs"/>
                        </a:rPr>
                        <a:t> `n]</a:t>
                      </a:r>
                      <a:r>
                        <a:rPr lang="fr-FR" sz="1800" b="1" kern="1200" dirty="0" err="1">
                          <a:solidFill>
                            <a:schemeClr val="tx1"/>
                          </a:solidFill>
                          <a:effectLst/>
                          <a:latin typeface="CS Avva Shenouda" panose="020B7200000000000000" pitchFamily="34" charset="0"/>
                          <a:ea typeface="+mn-ea"/>
                          <a:cs typeface="+mn-cs"/>
                        </a:rPr>
                        <a:t>oikoumeny</a:t>
                      </a:r>
                      <a:r>
                        <a:rPr lang="fr-FR" sz="1800" b="1" kern="1200" dirty="0">
                          <a:solidFill>
                            <a:schemeClr val="tx1"/>
                          </a:solidFill>
                          <a:effectLst/>
                          <a:latin typeface="CS Avva Shenouda" panose="020B7200000000000000" pitchFamily="34" charset="0"/>
                          <a:ea typeface="+mn-ea"/>
                          <a:cs typeface="+mn-cs"/>
                        </a:rPr>
                        <a:t> sa </a:t>
                      </a:r>
                      <a:r>
                        <a:rPr lang="fr-FR" sz="1800" b="1" kern="1200" dirty="0" err="1">
                          <a:solidFill>
                            <a:schemeClr val="tx1"/>
                          </a:solidFill>
                          <a:effectLst/>
                          <a:latin typeface="CS Avva Shenouda" panose="020B7200000000000000" pitchFamily="34" charset="0"/>
                          <a:ea typeface="+mn-ea"/>
                          <a:cs typeface="+mn-cs"/>
                        </a:rPr>
                        <a:t>auryjc</a:t>
                      </a:r>
                      <a:r>
                        <a:rPr lang="fr-FR" sz="18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Prêtre</a:t>
                      </a:r>
                    </a:p>
                    <a:p>
                      <a:pPr algn="just"/>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Elle qui s’étend d’une extrémité de l’univers à l’autre.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sz="2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هذه الكائنة من أقاصي المسكونة إلى </a:t>
                      </a:r>
                      <a:r>
                        <a:rPr kumimoji="0" lang="ar-SA" sz="22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أقاصيها</a:t>
                      </a: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a:t>
                      </a: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5928323"/>
                  </a:ext>
                </a:extLst>
              </a:tr>
            </a:tbl>
          </a:graphicData>
        </a:graphic>
      </p:graphicFrame>
      <p:sp>
        <p:nvSpPr>
          <p:cNvPr id="9" name="ZoneTexte 8">
            <a:extLst>
              <a:ext uri="{FF2B5EF4-FFF2-40B4-BE49-F238E27FC236}">
                <a16:creationId xmlns:a16="http://schemas.microsoft.com/office/drawing/2014/main" id="{A2D97B6D-13CE-4F04-8AE3-6849A6D09DB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4BFB78EF-924A-4B98-890F-D5D1AE85DFB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7067733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48681"/>
          <a:ext cx="11277213" cy="5930965"/>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2382947">
                <a:tc>
                  <a:txBody>
                    <a:bodyPr/>
                    <a:lstStyle/>
                    <a:p>
                      <a:pPr algn="just">
                        <a:lnSpc>
                          <a:spcPct val="115000"/>
                        </a:lnSpc>
                        <a:spcAft>
                          <a:spcPts val="1200"/>
                        </a:spcAft>
                      </a:pPr>
                      <a:r>
                        <a:rPr lang="sv-SE"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ÉAri`vmeu`i P=[=c `mpenpatriar,yc @ `niwt ettai`yout @ `nar,y`ereuc papa abba (...) </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pefke`svyr</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nlutorgoc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peniwt</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epickopoc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abba</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Seigneur  de notre patriarche, le saint père, le grand prêtre le pape </a:t>
                      </a:r>
                      <a:r>
                        <a:rPr lang="fr-FR" sz="2000" dirty="0" err="1">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abba</a:t>
                      </a: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 (…) ainsi que son confrère dans le ministère notre père l’évêque </a:t>
                      </a:r>
                      <a:r>
                        <a:rPr lang="fr-FR" sz="2000" dirty="0" err="1">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abba</a:t>
                      </a: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 (…)</a:t>
                      </a:r>
                    </a:p>
                    <a:p>
                      <a:pPr algn="just">
                        <a:lnSpc>
                          <a:spcPct val="115000"/>
                        </a:lnSpc>
                        <a:spcAft>
                          <a:spcPts val="1200"/>
                        </a:spcAft>
                      </a:pPr>
                      <a:endParaRPr lang="fr-FR" sz="18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أذكر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بطريركنا الأب المُكرّم رئيس الكهنة البابا أنبا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وشريكَه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الخدمة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ﺃﺒﺎﻨﺎ</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الأسقف</a:t>
                      </a:r>
                      <a:r>
                        <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الأنبا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3377693">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ÉProceuxac;e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uper</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ar,i`erewc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ymwn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papa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abba</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 papa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ke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patriar,ou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ke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ar,i`epickopou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megalo</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polewc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Alexandriac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kumimoji="0" lang="pt-BR" sz="2000" b="1" i="0" u="none" strike="noStrike" kern="1200" cap="none" spc="0" normalizeH="0" baseline="0" dirty="0">
                          <a:ln>
                            <a:noFill/>
                          </a:ln>
                          <a:solidFill>
                            <a:schemeClr val="tx1"/>
                          </a:solidFill>
                          <a:effectLst/>
                          <a:uLnTx/>
                          <a:uFillTx/>
                          <a:latin typeface="CS Avva Shenouda" panose="020B7200000000000000" pitchFamily="34" charset="0"/>
                          <a:ea typeface="Calibri" panose="020F0502020204030204" pitchFamily="34" charset="0"/>
                          <a:cs typeface="Arial" panose="020B0604020202020204" pitchFamily="34" charset="0"/>
                        </a:rPr>
                        <a:t>Ke tou patroc `ymwn tou ``epickopou abba (...) Ke twn or;odoxwn `ymwn `epickopwn.</a:t>
                      </a:r>
                      <a:endParaRPr kumimoji="0" lang="fr-FR" sz="1800" b="1" i="0" u="none" strike="noStrike" kern="1200" cap="none" spc="0" normalizeH="0" baseline="0" dirty="0">
                        <a:ln>
                          <a:noFill/>
                        </a:ln>
                        <a:solidFill>
                          <a:prstClr val="black"/>
                        </a:solidFill>
                        <a:effectLst/>
                        <a:uLnTx/>
                        <a:uFillTx/>
                        <a:latin typeface="Athanasius" pitchFamily="2"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Priez pour notre grand-prêtre, le pape </a:t>
                      </a:r>
                      <a:r>
                        <a:rPr kumimoji="0" lang="fr-FR" sz="2000" b="1" i="0" u="none" strike="noStrike" kern="1200" cap="none" spc="0" normalizeH="0" baseline="0" dirty="0" err="1">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abba</a:t>
                      </a: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 (…), Pape, patriarche et archevêque de la mégalopole d’Alexandrie, Et notre père l’évêque </a:t>
                      </a:r>
                      <a:r>
                        <a:rPr kumimoji="0" lang="fr-FR" sz="2000" b="1" i="0" u="none" strike="noStrike" kern="1200" cap="none" spc="0" normalizeH="0" baseline="0" dirty="0" err="1">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abba</a:t>
                      </a: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 (…) et tous nos évêques orthodoxes</a:t>
                      </a:r>
                      <a:endParaRPr kumimoji="0" lang="fr-FR" sz="18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صلوا من أجل رئيس كهنتنا البابا أنبا (...) بابا وبطريرك ورَئيس أساقفة المدينة </a:t>
                      </a:r>
                      <a:r>
                        <a:rPr kumimoji="0" lang="ar-SA" sz="22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اﻟﻌﻅﻤﯽ</a:t>
                      </a: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الإسكندرية وشريكَه </a:t>
                      </a:r>
                      <a:r>
                        <a:rPr kumimoji="0" lang="ar-SA" sz="22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فى</a:t>
                      </a: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الخدمة </a:t>
                      </a:r>
                      <a:r>
                        <a:rPr kumimoji="0" lang="ar-SA" sz="22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ﺃﺒﺎﻨﺎ</a:t>
                      </a: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الأسقف  الأنبا (...)</a:t>
                      </a:r>
                      <a:r>
                        <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a:t>
                      </a:r>
                      <a:r>
                        <a:rPr kumimoji="0" lang="ar-AE"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وسائر أساقفتنا الأرثوذكسيين.</a:t>
                      </a:r>
                      <a:endParaRPr kumimoji="0" lang="fr-FR" sz="22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6940033"/>
                  </a:ext>
                </a:extLst>
              </a:tr>
            </a:tbl>
          </a:graphicData>
        </a:graphic>
      </p:graphicFrame>
      <p:sp>
        <p:nvSpPr>
          <p:cNvPr id="9" name="ZoneTexte 8">
            <a:extLst>
              <a:ext uri="{FF2B5EF4-FFF2-40B4-BE49-F238E27FC236}">
                <a16:creationId xmlns:a16="http://schemas.microsoft.com/office/drawing/2014/main" id="{A7CF9DC1-4EC2-4EAE-8907-5AADF713D42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3E889D8B-E6D8-4015-89F8-052635376FAA}"/>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70198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5699721"/>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168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6883314"/>
                  </a:ext>
                </a:extLst>
              </a:tr>
              <a:tr h="22658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000" b="1" dirty="0">
                        <a:solidFill>
                          <a:srgbClr val="C00000"/>
                        </a:solidFill>
                        <a:latin typeface="CS Avva Shenouda" panose="020B72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Qen</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ou`areh</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areh</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erof</a:t>
                      </a:r>
                      <a:r>
                        <a:rPr lang="fr-FR" sz="1800" b="1" kern="1200" dirty="0">
                          <a:solidFill>
                            <a:schemeClr val="tx1"/>
                          </a:solidFill>
                          <a:effectLst/>
                          <a:latin typeface="CS Avva Shenouda" panose="020B7200000000000000" pitchFamily="34" charset="0"/>
                          <a:ea typeface="+mn-ea"/>
                          <a:cs typeface="+mn-cs"/>
                        </a:rPr>
                        <a:t> nan @ `</a:t>
                      </a:r>
                      <a:r>
                        <a:rPr lang="fr-FR" sz="1800" b="1" kern="1200" dirty="0" err="1">
                          <a:solidFill>
                            <a:schemeClr val="tx1"/>
                          </a:solidFill>
                          <a:effectLst/>
                          <a:latin typeface="CS Avva Shenouda" panose="020B7200000000000000" pitchFamily="34" charset="0"/>
                          <a:ea typeface="+mn-ea"/>
                          <a:cs typeface="+mn-cs"/>
                        </a:rPr>
                        <a:t>nhanmys</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nrompi</a:t>
                      </a:r>
                      <a:r>
                        <a:rPr lang="fr-FR" sz="1800" b="1" kern="1200" dirty="0">
                          <a:solidFill>
                            <a:schemeClr val="tx1"/>
                          </a:solidFill>
                          <a:effectLst/>
                          <a:latin typeface="CS Avva Shenouda" panose="020B7200000000000000" pitchFamily="34" charset="0"/>
                          <a:ea typeface="+mn-ea"/>
                          <a:cs typeface="+mn-cs"/>
                        </a:rPr>
                        <a:t> nem </a:t>
                      </a:r>
                      <a:r>
                        <a:rPr lang="fr-FR" sz="1800" b="1" kern="1200" dirty="0" err="1">
                          <a:solidFill>
                            <a:schemeClr val="tx1"/>
                          </a:solidFill>
                          <a:effectLst/>
                          <a:latin typeface="CS Avva Shenouda" panose="020B7200000000000000" pitchFamily="34" charset="0"/>
                          <a:ea typeface="+mn-ea"/>
                          <a:cs typeface="+mn-cs"/>
                        </a:rPr>
                        <a:t>hancyou</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nhirynikon</a:t>
                      </a:r>
                      <a:endParaRPr lang="fr-FR" sz="1800" b="1" kern="1200" dirty="0">
                        <a:solidFill>
                          <a:schemeClr val="tx1"/>
                        </a:solidFill>
                        <a:effectLst/>
                        <a:latin typeface="CS Avva Shenouda" panose="020B7200000000000000"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CS Avva Shenouda" panose="020B7200000000000000"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ÉAri`vmeu`i</a:t>
                      </a:r>
                      <a:r>
                        <a:rPr lang="fr-FR" sz="1800" b="1" kern="1200" dirty="0">
                          <a:solidFill>
                            <a:schemeClr val="tx1"/>
                          </a:solidFill>
                          <a:effectLst/>
                          <a:latin typeface="CS Avva Shenouda" panose="020B7200000000000000" pitchFamily="34" charset="0"/>
                          <a:ea typeface="+mn-ea"/>
                          <a:cs typeface="+mn-cs"/>
                        </a:rPr>
                        <a:t> ÉP[</a:t>
                      </a:r>
                      <a:r>
                        <a:rPr lang="fr-FR" sz="1800" b="1" kern="1200" dirty="0" err="1">
                          <a:solidFill>
                            <a:schemeClr val="tx1"/>
                          </a:solidFill>
                          <a:effectLst/>
                          <a:latin typeface="CS Avva Shenouda" panose="020B7200000000000000" pitchFamily="34" charset="0"/>
                          <a:ea typeface="+mn-ea"/>
                          <a:cs typeface="+mn-cs"/>
                        </a:rPr>
                        <a:t>oic</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nnenjin;wou</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cmou</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erwou</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Prêtre</a:t>
                      </a:r>
                    </a:p>
                    <a:p>
                      <a:pPr algn="just"/>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Protège-le et préserve-le de longues années paisibles</a:t>
                      </a:r>
                    </a:p>
                    <a:p>
                      <a:pPr algn="just"/>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endParaRPr>
                    </a:p>
                    <a:p>
                      <a:pPr algn="just"/>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Souviens-Toi Seigneur de nos assemblées, bénis-les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sz="2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حفظا احفظه لنا سنين كثيرة وأزمنة سالمة</a:t>
                      </a: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AE"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أذكر </a:t>
                      </a:r>
                      <a:r>
                        <a:rPr kumimoji="0" lang="ar-AE" sz="22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يارب</a:t>
                      </a:r>
                      <a:r>
                        <a:rPr kumimoji="0" lang="ar-AE"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اجتماعاتنا</a:t>
                      </a:r>
                      <a:r>
                        <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a:t>
                      </a:r>
                      <a:r>
                        <a:rPr kumimoji="0" lang="ar-AE"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باركها</a:t>
                      </a: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5928323"/>
                  </a:ext>
                </a:extLst>
              </a:tr>
              <a:tr h="226581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ÉProeuxac;e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uper</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agiac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ek`klyciac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tautyc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ke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twn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cun`eleucewn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ymwn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endParaRPr kumimoji="0" lang="fr-FR" sz="1800" b="1" i="0" u="none" strike="noStrike" kern="1200" cap="none" spc="0" normalizeH="0" baseline="0" dirty="0">
                        <a:ln>
                          <a:noFill/>
                        </a:ln>
                        <a:solidFill>
                          <a:prstClr val="black"/>
                        </a:solidFill>
                        <a:effectLst/>
                        <a:uLnTx/>
                        <a:uFillTx/>
                        <a:latin typeface="Athanasius" pitchFamily="2"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Priez pour cette sainte église et pour nos assemblées</a:t>
                      </a:r>
                      <a:endParaRPr kumimoji="0" lang="fr-FR" sz="18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صلوا من أجل هذه الكنيسَة المقدسة واجتماعاتنا.</a:t>
                      </a:r>
                      <a:endParaRPr kumimoji="0" lang="fr-FR" sz="22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1606394"/>
                  </a:ext>
                </a:extLst>
              </a:tr>
            </a:tbl>
          </a:graphicData>
        </a:graphic>
      </p:graphicFrame>
      <p:sp>
        <p:nvSpPr>
          <p:cNvPr id="9" name="ZoneTexte 8">
            <a:extLst>
              <a:ext uri="{FF2B5EF4-FFF2-40B4-BE49-F238E27FC236}">
                <a16:creationId xmlns:a16="http://schemas.microsoft.com/office/drawing/2014/main" id="{2116F688-329C-47A1-A14E-126DE8F06D1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8E487126-7ACB-4839-A854-5AB948DB7262}"/>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1196309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5976351"/>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0081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6883314"/>
                  </a:ext>
                </a:extLst>
              </a:tr>
              <a:tr h="22658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000" b="1" dirty="0">
                        <a:solidFill>
                          <a:srgbClr val="C00000"/>
                        </a:solidFill>
                        <a:latin typeface="CS Avva Shenouda" panose="020B72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Myic</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e;rouswpi</a:t>
                      </a:r>
                      <a:r>
                        <a:rPr lang="fr-FR" sz="2000" b="1" kern="1200" dirty="0">
                          <a:solidFill>
                            <a:schemeClr val="tx1"/>
                          </a:solidFill>
                          <a:effectLst/>
                          <a:latin typeface="CS Avva Shenouda" panose="020B7200000000000000" pitchFamily="34" charset="0"/>
                          <a:ea typeface="+mn-ea"/>
                          <a:cs typeface="+mn-cs"/>
                        </a:rPr>
                        <a:t> nan `</a:t>
                      </a:r>
                      <a:r>
                        <a:rPr lang="fr-FR" sz="2000" b="1" kern="1200" dirty="0" err="1">
                          <a:solidFill>
                            <a:schemeClr val="tx1"/>
                          </a:solidFill>
                          <a:effectLst/>
                          <a:latin typeface="CS Avva Shenouda" panose="020B7200000000000000" pitchFamily="34" charset="0"/>
                          <a:ea typeface="+mn-ea"/>
                          <a:cs typeface="+mn-cs"/>
                        </a:rPr>
                        <a:t>naterkwlin</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nattahno</a:t>
                      </a:r>
                      <a:r>
                        <a:rPr lang="fr-FR" sz="2000" b="1" kern="1200" dirty="0">
                          <a:solidFill>
                            <a:schemeClr val="tx1"/>
                          </a:solidFill>
                          <a:effectLst/>
                          <a:latin typeface="CS Avva Shenouda" panose="020B7200000000000000" pitchFamily="34" charset="0"/>
                          <a:ea typeface="+mn-ea"/>
                          <a:cs typeface="+mn-cs"/>
                        </a:rPr>
                        <a:t> @ </a:t>
                      </a:r>
                      <a:r>
                        <a:rPr lang="fr-FR" sz="2000" b="1" kern="1200" dirty="0" err="1">
                          <a:solidFill>
                            <a:schemeClr val="tx1"/>
                          </a:solidFill>
                          <a:effectLst/>
                          <a:latin typeface="CS Avva Shenouda" panose="020B7200000000000000" pitchFamily="34" charset="0"/>
                          <a:ea typeface="+mn-ea"/>
                          <a:cs typeface="+mn-cs"/>
                        </a:rPr>
                        <a:t>e;renaitou</a:t>
                      </a:r>
                      <a:r>
                        <a:rPr lang="fr-FR" sz="2000" b="1" kern="1200" dirty="0">
                          <a:solidFill>
                            <a:schemeClr val="tx1"/>
                          </a:solidFill>
                          <a:effectLst/>
                          <a:latin typeface="CS Avva Shenouda" panose="020B7200000000000000" pitchFamily="34" charset="0"/>
                          <a:ea typeface="+mn-ea"/>
                          <a:cs typeface="+mn-cs"/>
                        </a:rPr>
                        <a:t> kata </a:t>
                      </a:r>
                      <a:r>
                        <a:rPr lang="fr-FR" sz="2000" b="1" kern="1200" dirty="0" err="1">
                          <a:solidFill>
                            <a:schemeClr val="tx1"/>
                          </a:solidFill>
                          <a:effectLst/>
                          <a:latin typeface="CS Avva Shenouda" panose="020B7200000000000000" pitchFamily="34" charset="0"/>
                          <a:ea typeface="+mn-ea"/>
                          <a:cs typeface="+mn-cs"/>
                        </a:rPr>
                        <a:t>pekouws</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e;ouab</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ouoh</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mmakarion</a:t>
                      </a:r>
                      <a:r>
                        <a:rPr lang="fr-FR" sz="2000" b="1" kern="1200" dirty="0">
                          <a:solidFill>
                            <a:schemeClr val="tx1"/>
                          </a:solidFill>
                          <a:effectLst/>
                          <a:latin typeface="CS Avva Shenouda" panose="020B7200000000000000"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S Avva Shenouda" panose="020B7200000000000000" pitchFamily="34" charset="0"/>
                          <a:ea typeface="+mn-ea"/>
                          <a:cs typeface="+mn-cs"/>
                        </a:rPr>
                        <a:t>Han`yi</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neu,y</a:t>
                      </a:r>
                      <a:r>
                        <a:rPr lang="fr-FR" sz="2000" b="1" kern="1200" dirty="0">
                          <a:solidFill>
                            <a:schemeClr val="tx1"/>
                          </a:solidFill>
                          <a:effectLst/>
                          <a:latin typeface="CS Avva Shenouda" panose="020B7200000000000000" pitchFamily="34" charset="0"/>
                          <a:ea typeface="+mn-ea"/>
                          <a:cs typeface="+mn-cs"/>
                        </a:rPr>
                        <a:t> @ </a:t>
                      </a:r>
                      <a:r>
                        <a:rPr lang="fr-FR" sz="2000" b="1" kern="1200" dirty="0" err="1">
                          <a:solidFill>
                            <a:schemeClr val="tx1"/>
                          </a:solidFill>
                          <a:effectLst/>
                          <a:latin typeface="CS Avva Shenouda" panose="020B7200000000000000" pitchFamily="34" charset="0"/>
                          <a:ea typeface="+mn-ea"/>
                          <a:cs typeface="+mn-cs"/>
                        </a:rPr>
                        <a:t>han`yi</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ntoubo</a:t>
                      </a:r>
                      <a:r>
                        <a:rPr lang="fr-FR" sz="2000" b="1" kern="1200" dirty="0">
                          <a:solidFill>
                            <a:schemeClr val="tx1"/>
                          </a:solidFill>
                          <a:effectLst/>
                          <a:latin typeface="CS Avva Shenouda" panose="020B7200000000000000" pitchFamily="34" charset="0"/>
                          <a:ea typeface="+mn-ea"/>
                          <a:cs typeface="+mn-cs"/>
                        </a:rPr>
                        <a:t> @ </a:t>
                      </a:r>
                      <a:r>
                        <a:rPr lang="fr-FR" sz="2000" b="1" kern="1200" dirty="0" err="1">
                          <a:solidFill>
                            <a:schemeClr val="tx1"/>
                          </a:solidFill>
                          <a:effectLst/>
                          <a:latin typeface="CS Avva Shenouda" panose="020B7200000000000000" pitchFamily="34" charset="0"/>
                          <a:ea typeface="+mn-ea"/>
                          <a:cs typeface="+mn-cs"/>
                        </a:rPr>
                        <a:t>han`yi</a:t>
                      </a:r>
                      <a:r>
                        <a:rPr lang="fr-FR" sz="2000" b="1" kern="1200" dirty="0">
                          <a:solidFill>
                            <a:schemeClr val="tx1"/>
                          </a:solidFill>
                          <a:effectLst/>
                          <a:latin typeface="CS Avva Shenouda" panose="020B7200000000000000" pitchFamily="34" charset="0"/>
                          <a:ea typeface="+mn-ea"/>
                          <a:cs typeface="+mn-cs"/>
                        </a:rPr>
                        <a:t> `n`</a:t>
                      </a:r>
                      <a:r>
                        <a:rPr lang="fr-FR" sz="2000" b="1" kern="1200" dirty="0" err="1">
                          <a:solidFill>
                            <a:schemeClr val="tx1"/>
                          </a:solidFill>
                          <a:effectLst/>
                          <a:latin typeface="CS Avva Shenouda" panose="020B7200000000000000" pitchFamily="34" charset="0"/>
                          <a:ea typeface="+mn-ea"/>
                          <a:cs typeface="+mn-cs"/>
                        </a:rPr>
                        <a:t>cmou</a:t>
                      </a:r>
                      <a:r>
                        <a:rPr lang="fr-FR" sz="2000" b="1" kern="1200" dirty="0">
                          <a:solidFill>
                            <a:schemeClr val="tx1"/>
                          </a:solidFill>
                          <a:effectLst/>
                          <a:latin typeface="CS Avva Shenouda" panose="020B7200000000000000" pitchFamily="34" charset="0"/>
                          <a:ea typeface="+mn-ea"/>
                          <a:cs typeface="+mn-cs"/>
                        </a:rPr>
                        <a:t> @ </a:t>
                      </a:r>
                      <a:r>
                        <a:rPr lang="fr-FR" sz="2000" b="1" kern="1200" dirty="0" err="1">
                          <a:solidFill>
                            <a:schemeClr val="tx1"/>
                          </a:solidFill>
                          <a:effectLst/>
                          <a:latin typeface="CS Avva Shenouda" panose="020B7200000000000000" pitchFamily="34" charset="0"/>
                          <a:ea typeface="+mn-ea"/>
                          <a:cs typeface="+mn-cs"/>
                        </a:rPr>
                        <a:t>ari,arizec;e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mmwou</a:t>
                      </a:r>
                      <a:r>
                        <a:rPr lang="fr-FR" sz="2000" b="1" kern="1200" dirty="0">
                          <a:solidFill>
                            <a:schemeClr val="tx1"/>
                          </a:solidFill>
                          <a:effectLst/>
                          <a:latin typeface="CS Avva Shenouda" panose="020B7200000000000000" pitchFamily="34" charset="0"/>
                          <a:ea typeface="+mn-ea"/>
                          <a:cs typeface="+mn-cs"/>
                        </a:rPr>
                        <a:t> nan ÉP[</a:t>
                      </a:r>
                      <a:r>
                        <a:rPr lang="fr-FR" sz="2000" b="1" kern="1200" dirty="0" err="1">
                          <a:solidFill>
                            <a:schemeClr val="tx1"/>
                          </a:solidFill>
                          <a:effectLst/>
                          <a:latin typeface="CS Avva Shenouda" panose="020B7200000000000000" pitchFamily="34" charset="0"/>
                          <a:ea typeface="+mn-ea"/>
                          <a:cs typeface="+mn-cs"/>
                        </a:rPr>
                        <a:t>oic</a:t>
                      </a:r>
                      <a:r>
                        <a:rPr lang="fr-FR" sz="2000" b="1" kern="1200" dirty="0">
                          <a:solidFill>
                            <a:schemeClr val="tx1"/>
                          </a:solidFill>
                          <a:effectLst/>
                          <a:latin typeface="CS Avva Shenouda" panose="020B7200000000000000" pitchFamily="34" charset="0"/>
                          <a:ea typeface="+mn-ea"/>
                          <a:cs typeface="+mn-cs"/>
                        </a:rPr>
                        <a:t> @ nem </a:t>
                      </a:r>
                      <a:r>
                        <a:rPr lang="fr-FR" sz="2000" b="1" kern="1200" dirty="0" err="1">
                          <a:solidFill>
                            <a:schemeClr val="tx1"/>
                          </a:solidFill>
                          <a:effectLst/>
                          <a:latin typeface="CS Avva Shenouda" panose="020B7200000000000000" pitchFamily="34" charset="0"/>
                          <a:ea typeface="+mn-ea"/>
                          <a:cs typeface="+mn-cs"/>
                        </a:rPr>
                        <a:t>nek`ebiaik</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e;nyou</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menencwn</a:t>
                      </a:r>
                      <a:r>
                        <a:rPr lang="fr-FR" sz="2000" b="1" kern="1200" dirty="0">
                          <a:solidFill>
                            <a:schemeClr val="tx1"/>
                          </a:solidFill>
                          <a:effectLst/>
                          <a:latin typeface="CS Avva Shenouda" panose="020B7200000000000000" pitchFamily="34" charset="0"/>
                          <a:ea typeface="+mn-ea"/>
                          <a:cs typeface="+mn-cs"/>
                        </a:rPr>
                        <a:t> sa `</a:t>
                      </a:r>
                      <a:r>
                        <a:rPr lang="fr-FR" sz="2000" b="1" kern="1200" dirty="0" err="1">
                          <a:solidFill>
                            <a:schemeClr val="tx1"/>
                          </a:solidFill>
                          <a:effectLst/>
                          <a:latin typeface="CS Avva Shenouda" panose="020B7200000000000000" pitchFamily="34" charset="0"/>
                          <a:ea typeface="+mn-ea"/>
                          <a:cs typeface="+mn-cs"/>
                        </a:rPr>
                        <a:t>eneh</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Twnk</a:t>
                      </a:r>
                      <a:r>
                        <a:rPr lang="fr-FR" sz="2000" b="1" kern="1200" dirty="0">
                          <a:solidFill>
                            <a:schemeClr val="tx1"/>
                          </a:solidFill>
                          <a:effectLst/>
                          <a:latin typeface="CS Avva Shenouda" panose="020B7200000000000000" pitchFamily="34" charset="0"/>
                          <a:ea typeface="+mn-ea"/>
                          <a:cs typeface="+mn-cs"/>
                        </a:rPr>
                        <a:t> P¡ V} @ </a:t>
                      </a:r>
                      <a:r>
                        <a:rPr lang="fr-FR" sz="2000" b="1" kern="1200" dirty="0" err="1">
                          <a:solidFill>
                            <a:schemeClr val="tx1"/>
                          </a:solidFill>
                          <a:effectLst/>
                          <a:latin typeface="CS Avva Shenouda" panose="020B7200000000000000" pitchFamily="34" charset="0"/>
                          <a:ea typeface="+mn-ea"/>
                          <a:cs typeface="+mn-cs"/>
                        </a:rPr>
                        <a:t>maroujwr</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ebol</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nje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nekjaji</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tyrou</a:t>
                      </a:r>
                      <a:r>
                        <a:rPr lang="fr-FR" sz="2000" b="1" kern="1200" dirty="0">
                          <a:solidFill>
                            <a:schemeClr val="tx1"/>
                          </a:solidFill>
                          <a:effectLst/>
                          <a:latin typeface="CS Avva Shenouda" panose="020B7200000000000000" pitchFamily="34" charset="0"/>
                          <a:ea typeface="+mn-ea"/>
                          <a:cs typeface="+mn-cs"/>
                        </a:rPr>
                        <a:t> @ </a:t>
                      </a:r>
                      <a:r>
                        <a:rPr lang="fr-FR" sz="2000" b="1" kern="1200" dirty="0" err="1">
                          <a:solidFill>
                            <a:schemeClr val="tx1"/>
                          </a:solidFill>
                          <a:effectLst/>
                          <a:latin typeface="CS Avva Shenouda" panose="020B7200000000000000" pitchFamily="34" charset="0"/>
                          <a:ea typeface="+mn-ea"/>
                          <a:cs typeface="+mn-cs"/>
                        </a:rPr>
                        <a:t>marouvwt</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ebol</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qa`thy</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mpekho</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nje</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ouon</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niben</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e;moc</a:t>
                      </a:r>
                      <a:r>
                        <a:rPr lang="fr-FR" sz="2000" b="1" kern="1200" dirty="0">
                          <a:solidFill>
                            <a:schemeClr val="tx1"/>
                          </a:solidFill>
                          <a:effectLst/>
                          <a:latin typeface="CS Avva Shenouda" panose="020B7200000000000000" pitchFamily="34" charset="0"/>
                          <a:ea typeface="+mn-ea"/>
                          <a:cs typeface="+mn-cs"/>
                        </a:rPr>
                        <a:t>] `</a:t>
                      </a:r>
                      <a:r>
                        <a:rPr lang="fr-FR" sz="2000" b="1" kern="1200" dirty="0" err="1">
                          <a:solidFill>
                            <a:schemeClr val="tx1"/>
                          </a:solidFill>
                          <a:effectLst/>
                          <a:latin typeface="CS Avva Shenouda" panose="020B7200000000000000" pitchFamily="34" charset="0"/>
                          <a:ea typeface="+mn-ea"/>
                          <a:cs typeface="+mn-cs"/>
                        </a:rPr>
                        <a:t>mpekran</a:t>
                      </a:r>
                      <a:r>
                        <a:rPr lang="fr-FR" sz="2000" b="1" kern="1200" dirty="0">
                          <a:solidFill>
                            <a:schemeClr val="tx1"/>
                          </a:solidFill>
                          <a:effectLst/>
                          <a:latin typeface="CS Avva Shenouda" panose="020B7200000000000000" pitchFamily="34" charset="0"/>
                          <a:ea typeface="+mn-ea"/>
                          <a:cs typeface="+mn-cs"/>
                        </a:rPr>
                        <a:t> =e=;=u</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Prêtre</a:t>
                      </a:r>
                    </a:p>
                    <a:p>
                      <a:pPr algn="just"/>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mn-ea"/>
                          <a:cs typeface="Arial" panose="020B0604020202020204" pitchFamily="34" charset="0"/>
                        </a:rPr>
                        <a:t>Fais qu’elles soient pour nous sans encombre ni obstacle afin qu’elles deviennent, selon Ta sainte et bienheureuse volonté, des maisons de prière, des maisons de pureté, des maisons de bénédiction. Accorde-les nous Seigneur, ainsi qu’à Tes serviteurs qui nous succèderont jusqu’à la fin des temps. Lève-toi Seigneur Dieu. Que tous Tes ennemis soient dispersés. Que fuient devant Toi tous ceux qui haïssent Ton Saint Nom.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sz="2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اجعلها أن تكون لنا بغير مانع </a:t>
                      </a:r>
                      <a:r>
                        <a:rPr kumimoji="0" lang="ar-SA" sz="22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ولاعائق</a:t>
                      </a: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لنصنعها كمشيئتك المقدسة الطوباوية </a:t>
                      </a:r>
                      <a:r>
                        <a:rPr kumimoji="0" lang="ar-AE"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بيوت صلاة بيوت طهارة بيوت بركة، أنعم بها علينا </a:t>
                      </a:r>
                      <a:r>
                        <a:rPr kumimoji="0" lang="ar-AE" sz="22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يارب</a:t>
                      </a:r>
                      <a:r>
                        <a:rPr kumimoji="0" lang="ar-AE"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وعلى عبيدك الآتين بعدنا الى الأبد قم أيها الرب الإله وليتفرق جميع أعدائك وليهرب من قدام وجهك كل مبغضي اسمك القدوس </a:t>
                      </a: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5928323"/>
                  </a:ext>
                </a:extLst>
              </a:tr>
            </a:tbl>
          </a:graphicData>
        </a:graphic>
      </p:graphicFrame>
      <p:sp>
        <p:nvSpPr>
          <p:cNvPr id="9" name="ZoneTexte 8">
            <a:extLst>
              <a:ext uri="{FF2B5EF4-FFF2-40B4-BE49-F238E27FC236}">
                <a16:creationId xmlns:a16="http://schemas.microsoft.com/office/drawing/2014/main" id="{3946A15B-1838-4CD3-8B29-87A18D582A9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018C9B80-22E4-46DE-90D7-9299C7D5D64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4924951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Peklaoc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marefswpi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pi`cmou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ehananso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nso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han`;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eu`iri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mpekouws</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pi`hmot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nimetsenhyt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metmairwmi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pekmonogenyc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nsyri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Pen¡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Pen=c=w=r I=y=c P=,=c. Vai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ebolhitotf</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pitai`o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pi`amahi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prockunycic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er`prepi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nemaf</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pi=p=n=a =e=;=u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nreftanqo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omooucioc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ncyou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sa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eneh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ni`eneh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amyn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Par Ta bénédiction multiplie Ton peuple par milliers et par myriades qui agissent selon Ta Volonté. Par la grâce, la compassion et l’amour du genre humain de Ton Fils unique notre Seigneur, notre Dieu et notre Sauveur Jésus-Christ par Qui la gloire, l’honneur, la magnificence et la prosternation Te sont dus avec Lui et le Saint-Esprit vivifiant et consubstantiel à Toi Maintenant et toujours et pour les siècles des siècles. Amen</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وأما شعبك فليكن بالبركة ألوف </a:t>
                      </a:r>
                      <a:r>
                        <a:rPr lang="ar-SA" sz="2400" b="0" kern="1200" dirty="0" err="1">
                          <a:solidFill>
                            <a:schemeClr val="tx1"/>
                          </a:solidFill>
                          <a:effectLst/>
                          <a:latin typeface="Book Antiqua" panose="02040602050305030304" pitchFamily="18" charset="0"/>
                          <a:ea typeface="+mn-ea"/>
                          <a:cs typeface="Tahoma" panose="020B0604030504040204" pitchFamily="34" charset="0"/>
                        </a:rPr>
                        <a:t>ألوف</a:t>
                      </a:r>
                      <a:r>
                        <a:rPr lang="ar-SA" sz="2400" b="0" kern="1200" dirty="0">
                          <a:solidFill>
                            <a:schemeClr val="tx1"/>
                          </a:solidFill>
                          <a:effectLst/>
                          <a:latin typeface="Book Antiqua" panose="02040602050305030304" pitchFamily="18" charset="0"/>
                          <a:ea typeface="+mn-ea"/>
                          <a:cs typeface="Tahoma" panose="020B0604030504040204" pitchFamily="34" charset="0"/>
                        </a:rPr>
                        <a:t> وربوات ربوات يصنعون إرادتك</a:t>
                      </a:r>
                      <a:endParaRPr lang="fr-FR" sz="2400" b="0" kern="1200" dirty="0">
                        <a:solidFill>
                          <a:schemeClr val="tx1"/>
                        </a:solidFill>
                        <a:effectLst/>
                        <a:latin typeface="Book Antiqua" panose="02040602050305030304" pitchFamily="18" charset="0"/>
                        <a:ea typeface="+mn-ea"/>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بالنعمة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والرآفات</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ومحبة البشر اللواتي لابنك الوحيد الجنس ربنا والهنا ومخلصنا يسوع المسيح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هذا الذي من قبله المجد والكرامة والعزة والسجود تليق بك معه ومع الروح القدس المحيي المساوي لك الآن وكل أوان والى دهر الدهور آمين</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9" name="ZoneTexte 8">
            <a:extLst>
              <a:ext uri="{FF2B5EF4-FFF2-40B4-BE49-F238E27FC236}">
                <a16:creationId xmlns:a16="http://schemas.microsoft.com/office/drawing/2014/main" id="{E4B474A4-1C83-4977-8172-0D58A457CAD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EA75CE69-899F-42D3-8446-CD15C82D6F6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412061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Alors il me dit : Fils d'homme, ces ossements, c'est toute la maison d'Israël. Les voilà qui disent : " Nos os sont desséchés, notre espérance est détruite, c'en est fait de nous." C'est pourquoi, prophétise. Tu leur diras : Ainsi parle le Seigneur Dieu. Voici que j'ouvre vos tombeaux ; je vais vous faire remonter de vos tombeaux, mon peuple, et je vous ramènerai sur le sol d'Israël.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rPr>
              <a:t>ثُمَّ قَالَ لِي: «يَا ابْنَ آدَمَ، هذِهِ العِظَامُ هِيَ كُلُّ بَيتِ إِسْرَائِيلَ. هَا هُمْ يَقُولُونَ: يَبِسَتْ عِظَامُنَا وَهَلَكَ رَجَاؤُنَا. قَدِ انْقَطَعْنَا. لِذلِكَ تَنَبَّأْ وَقُلْ لَهُمْ: هكذَا قَالَ السَّيِّدُ الرَّبُّ: </a:t>
            </a:r>
            <a:r>
              <a:rPr lang="ar-SA" sz="3600" b="1" dirty="0" err="1">
                <a:solidFill>
                  <a:prstClr val="black"/>
                </a:solidFill>
                <a:latin typeface="Times New Roman" panose="02020603050405020304" pitchFamily="18" charset="0"/>
              </a:rPr>
              <a:t>هأَنَذَا</a:t>
            </a:r>
            <a:r>
              <a:rPr lang="ar-SA" sz="3600" b="1" dirty="0">
                <a:solidFill>
                  <a:prstClr val="black"/>
                </a:solidFill>
                <a:latin typeface="Times New Roman" panose="02020603050405020304" pitchFamily="18" charset="0"/>
              </a:rPr>
              <a:t> أَفتَحُ قُبُورَكُمْ وأُصْعِدُكُمْ مِنْ قُبُورِكُمْ يَا شَعْبِي، وَآتِي بِكُمْ إِلَى أَرْضِ إِسْرَائِيلَ.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6" name="ZoneTexte 5">
            <a:extLst>
              <a:ext uri="{FF2B5EF4-FFF2-40B4-BE49-F238E27FC236}">
                <a16:creationId xmlns:a16="http://schemas.microsoft.com/office/drawing/2014/main" id="{1C226462-8FB9-4CB9-BA8C-7E2336F2AC2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C17DD014-DC85-4225-A3C5-DE4F896811E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0751340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2265814"/>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226581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Coptic1" pitchFamily="2" charset="0"/>
                          <a:cs typeface="Times New Roman" pitchFamily="18" charset="0"/>
                        </a:rPr>
                        <a:t>Encovia</a:t>
                      </a:r>
                      <a:r>
                        <a:rPr kumimoji="0" lang="en-US" sz="2400" b="0" i="0" u="none" strike="noStrike" cap="none" normalizeH="0" baseline="0" dirty="0">
                          <a:ln>
                            <a:noFill/>
                          </a:ln>
                          <a:solidFill>
                            <a:schemeClr val="tx1"/>
                          </a:solidFill>
                          <a:effectLst/>
                          <a:latin typeface="Coptic1" pitchFamily="2" charset="0"/>
                          <a:cs typeface="Times New Roman" pitchFamily="18" charset="0"/>
                        </a:rPr>
                        <a:t> </a:t>
                      </a:r>
                      <a:r>
                        <a:rPr kumimoji="0" lang="en-US" sz="2400" b="0" i="0" u="none" strike="noStrike" cap="none" normalizeH="0" baseline="0" dirty="0" err="1">
                          <a:ln>
                            <a:noFill/>
                          </a:ln>
                          <a:solidFill>
                            <a:schemeClr val="tx1"/>
                          </a:solidFill>
                          <a:effectLst/>
                          <a:latin typeface="Coptic1" pitchFamily="2" charset="0"/>
                          <a:cs typeface="Times New Roman" pitchFamily="18" charset="0"/>
                        </a:rPr>
                        <a:t>Yeou</a:t>
                      </a:r>
                      <a:r>
                        <a:rPr kumimoji="0" lang="en-US" sz="2400" b="0" i="0" u="none" strike="noStrike" cap="none" normalizeH="0" baseline="0" dirty="0">
                          <a:ln>
                            <a:noFill/>
                          </a:ln>
                          <a:solidFill>
                            <a:schemeClr val="tx1"/>
                          </a:solidFill>
                          <a:effectLst/>
                          <a:latin typeface="Coptic1" pitchFamily="2" charset="0"/>
                          <a:cs typeface="Times New Roman" pitchFamily="18" charset="0"/>
                        </a:rPr>
                        <a:t> </a:t>
                      </a:r>
                      <a:r>
                        <a:rPr kumimoji="0" lang="en-US" sz="2400" b="0" i="0" u="none" strike="noStrike" cap="none" normalizeH="0" baseline="0" dirty="0" err="1">
                          <a:ln>
                            <a:noFill/>
                          </a:ln>
                          <a:solidFill>
                            <a:schemeClr val="tx1"/>
                          </a:solidFill>
                          <a:effectLst/>
                          <a:latin typeface="Coptic1" pitchFamily="2" charset="0"/>
                          <a:cs typeface="Times New Roman" pitchFamily="18" charset="0"/>
                        </a:rPr>
                        <a:t>p~roc,wmen</a:t>
                      </a:r>
                      <a:r>
                        <a:rPr kumimoji="0" lang="en-US" sz="2400" b="0" i="0" u="none" strike="noStrike" cap="none" normalizeH="0" baseline="0" dirty="0">
                          <a:ln>
                            <a:noFill/>
                          </a:ln>
                          <a:solidFill>
                            <a:schemeClr val="tx1"/>
                          </a:solidFill>
                          <a:effectLst/>
                          <a:latin typeface="Coptic1" pitchFamily="2" charset="0"/>
                          <a:cs typeface="Times New Roman" pitchFamily="18" charset="0"/>
                        </a:rPr>
                        <a:t>: </a:t>
                      </a:r>
                      <a:r>
                        <a:rPr kumimoji="0" lang="en-US" sz="2400" b="0" i="0" u="none" strike="noStrike" cap="none" normalizeH="0" baseline="0" dirty="0" err="1">
                          <a:ln>
                            <a:noFill/>
                          </a:ln>
                          <a:solidFill>
                            <a:schemeClr val="tx1"/>
                          </a:solidFill>
                          <a:effectLst/>
                          <a:latin typeface="Coptic1" pitchFamily="2" charset="0"/>
                          <a:cs typeface="Times New Roman" pitchFamily="18" charset="0"/>
                        </a:rPr>
                        <a:t>Kurie</a:t>
                      </a:r>
                      <a:r>
                        <a:rPr kumimoji="0" lang="en-US" sz="2400" b="0" i="0" u="none" strike="noStrike" cap="none" normalizeH="0" baseline="0" dirty="0">
                          <a:ln>
                            <a:noFill/>
                          </a:ln>
                          <a:solidFill>
                            <a:schemeClr val="tx1"/>
                          </a:solidFill>
                          <a:effectLst/>
                          <a:latin typeface="Coptic1" pitchFamily="2" charset="0"/>
                          <a:cs typeface="Times New Roman" pitchFamily="18" charset="0"/>
                        </a:rPr>
                        <a:t> </a:t>
                      </a:r>
                      <a:r>
                        <a:rPr kumimoji="0" lang="en-US" sz="2400" b="0" i="0" u="none" strike="noStrike" cap="none" normalizeH="0" baseline="0" dirty="0" err="1">
                          <a:ln>
                            <a:noFill/>
                          </a:ln>
                          <a:solidFill>
                            <a:schemeClr val="tx1"/>
                          </a:solidFill>
                          <a:effectLst/>
                          <a:latin typeface="Coptic1" pitchFamily="2" charset="0"/>
                          <a:cs typeface="Times New Roman" pitchFamily="18" charset="0"/>
                        </a:rPr>
                        <a:t>e~le</a:t>
                      </a:r>
                      <a:r>
                        <a:rPr kumimoji="0" lang="en-US" sz="2400" b="0" i="0" u="none" strike="noStrike" cap="none" normalizeH="0" baseline="0" dirty="0">
                          <a:ln>
                            <a:noFill/>
                          </a:ln>
                          <a:solidFill>
                            <a:schemeClr val="tx1"/>
                          </a:solidFill>
                          <a:effectLst/>
                          <a:latin typeface="Coptic1" pitchFamily="2" charset="0"/>
                          <a:cs typeface="Times New Roman" pitchFamily="18" charset="0"/>
                        </a:rPr>
                        <a:t>/~con: </a:t>
                      </a:r>
                      <a:r>
                        <a:rPr kumimoji="0" lang="en-US" sz="2400" b="0" i="0" u="none" strike="noStrike" cap="none" normalizeH="0" baseline="0" dirty="0" err="1">
                          <a:ln>
                            <a:noFill/>
                          </a:ln>
                          <a:solidFill>
                            <a:schemeClr val="tx1"/>
                          </a:solidFill>
                          <a:effectLst/>
                          <a:latin typeface="Coptic1" pitchFamily="2" charset="0"/>
                          <a:cs typeface="Times New Roman" pitchFamily="18" charset="0"/>
                        </a:rPr>
                        <a:t>Kurie</a:t>
                      </a:r>
                      <a:r>
                        <a:rPr kumimoji="0" lang="en-US" sz="2400" b="0" i="0" u="none" strike="noStrike" cap="none" normalizeH="0" baseline="0" dirty="0">
                          <a:ln>
                            <a:noFill/>
                          </a:ln>
                          <a:solidFill>
                            <a:schemeClr val="tx1"/>
                          </a:solidFill>
                          <a:effectLst/>
                          <a:latin typeface="Coptic1" pitchFamily="2" charset="0"/>
                          <a:cs typeface="Times New Roman" pitchFamily="18" charset="0"/>
                        </a:rPr>
                        <a:t> </a:t>
                      </a:r>
                      <a:r>
                        <a:rPr kumimoji="0" lang="en-US" sz="2400" b="0" i="0" u="none" strike="noStrike" cap="none" normalizeH="0" baseline="0" dirty="0" err="1">
                          <a:ln>
                            <a:noFill/>
                          </a:ln>
                          <a:solidFill>
                            <a:schemeClr val="tx1"/>
                          </a:solidFill>
                          <a:effectLst/>
                          <a:latin typeface="Coptic1" pitchFamily="2" charset="0"/>
                          <a:cs typeface="Times New Roman" pitchFamily="18" charset="0"/>
                        </a:rPr>
                        <a:t>e~le</a:t>
                      </a:r>
                      <a:r>
                        <a:rPr kumimoji="0" lang="en-US" sz="2400" b="0" i="0" u="none" strike="noStrike" cap="none" normalizeH="0" baseline="0" dirty="0">
                          <a:ln>
                            <a:noFill/>
                          </a:ln>
                          <a:solidFill>
                            <a:schemeClr val="tx1"/>
                          </a:solidFill>
                          <a:effectLst/>
                          <a:latin typeface="Coptic1" pitchFamily="2" charset="0"/>
                          <a:cs typeface="Times New Roman" pitchFamily="18" charset="0"/>
                        </a:rPr>
                        <a:t>/~con: </a:t>
                      </a:r>
                      <a:r>
                        <a:rPr kumimoji="0" lang="en-US" sz="2400" b="0" i="0" u="none" strike="noStrike" cap="none" normalizeH="0" baseline="0" dirty="0" err="1">
                          <a:ln>
                            <a:noFill/>
                          </a:ln>
                          <a:solidFill>
                            <a:schemeClr val="tx1"/>
                          </a:solidFill>
                          <a:effectLst/>
                          <a:latin typeface="Coptic1" pitchFamily="2" charset="0"/>
                          <a:cs typeface="Times New Roman" pitchFamily="18" charset="0"/>
                        </a:rPr>
                        <a:t>qen</a:t>
                      </a:r>
                      <a:r>
                        <a:rPr kumimoji="0" lang="en-US" sz="2400" b="0" i="0" u="none" strike="noStrike" cap="none" normalizeH="0" baseline="0" dirty="0">
                          <a:ln>
                            <a:noFill/>
                          </a:ln>
                          <a:solidFill>
                            <a:schemeClr val="tx1"/>
                          </a:solidFill>
                          <a:effectLst/>
                          <a:latin typeface="Coptic1" pitchFamily="2" charset="0"/>
                          <a:cs typeface="Times New Roman" pitchFamily="18" charset="0"/>
                        </a:rPr>
                        <a:t> </a:t>
                      </a:r>
                      <a:r>
                        <a:rPr kumimoji="0" lang="en-US" sz="2400" b="0" i="0" u="none" strike="noStrike" cap="none" normalizeH="0" baseline="0" dirty="0" err="1">
                          <a:ln>
                            <a:noFill/>
                          </a:ln>
                          <a:solidFill>
                            <a:schemeClr val="tx1"/>
                          </a:solidFill>
                          <a:effectLst/>
                          <a:latin typeface="Coptic1" pitchFamily="2" charset="0"/>
                          <a:cs typeface="Times New Roman" pitchFamily="18" charset="0"/>
                        </a:rPr>
                        <a:t>oumeym</a:t>
                      </a:r>
                      <a:r>
                        <a:rPr kumimoji="0" lang="en-US" sz="2400" b="0" i="0" u="none" strike="noStrike" cap="none" normalizeH="0" baseline="0" dirty="0">
                          <a:ln>
                            <a:noFill/>
                          </a:ln>
                          <a:solidFill>
                            <a:schemeClr val="tx1"/>
                          </a:solidFill>
                          <a:effectLst/>
                          <a:latin typeface="Coptic1" pitchFamily="2" charset="0"/>
                          <a:cs typeface="Times New Roman" pitchFamily="18" charset="0"/>
                        </a:rPr>
                        <a:t>/</a:t>
                      </a:r>
                      <a:r>
                        <a:rPr kumimoji="0" lang="en-US" sz="2400" b="0" i="0" u="none" strike="noStrike" cap="none" normalizeH="0" baseline="0" dirty="0" err="1">
                          <a:ln>
                            <a:noFill/>
                          </a:ln>
                          <a:solidFill>
                            <a:schemeClr val="tx1"/>
                          </a:solidFill>
                          <a:effectLst/>
                          <a:latin typeface="Coptic1" pitchFamily="2" charset="0"/>
                          <a:cs typeface="Times New Roman" pitchFamily="18" charset="0"/>
                        </a:rPr>
                        <a:t>i</a:t>
                      </a:r>
                      <a:endParaRPr kumimoji="0" lang="en-US" sz="2400" b="0" i="0" u="none" strike="noStrike" cap="none" normalizeH="0" baseline="0" dirty="0">
                        <a:ln>
                          <a:noFill/>
                        </a:ln>
                        <a:solidFill>
                          <a:schemeClr val="tx1"/>
                        </a:solidFill>
                        <a:effectLst/>
                        <a:latin typeface="Coptic1" pitchFamily="2" charset="0"/>
                        <a:cs typeface="Times New Roman"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Avec la sagesse de Dieu, soyons attentifs.  Seigneur aie  pitié Seigneur aie  pitié. En vérité</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انصتوا بحكمة الله يا ربُ ارحم. </a:t>
                      </a: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يا ربُ ارحم.  بالحقيقة.</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1606394"/>
                  </a:ext>
                </a:extLst>
              </a:tr>
            </a:tbl>
          </a:graphicData>
        </a:graphic>
      </p:graphicFrame>
      <p:sp>
        <p:nvSpPr>
          <p:cNvPr id="9" name="ZoneTexte 8">
            <a:extLst>
              <a:ext uri="{FF2B5EF4-FFF2-40B4-BE49-F238E27FC236}">
                <a16:creationId xmlns:a16="http://schemas.microsoft.com/office/drawing/2014/main" id="{4C1E0491-2631-4030-A3EB-CF837B786C7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8A94EB85-D099-48CA-A887-BC0E927CB3EB}"/>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2678324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4590" name="Group 14"/>
          <p:cNvGraphicFramePr>
            <a:graphicFrameLocks noGrp="1"/>
          </p:cNvGraphicFramePr>
          <p:nvPr>
            <p:extLst>
              <p:ext uri="{D42A27DB-BD31-4B8C-83A1-F6EECF244321}">
                <p14:modId xmlns:p14="http://schemas.microsoft.com/office/powerpoint/2010/main" val="2534689775"/>
              </p:ext>
            </p:extLst>
          </p:nvPr>
        </p:nvGraphicFramePr>
        <p:xfrm>
          <a:off x="695400" y="836712"/>
          <a:ext cx="10873208" cy="5259288"/>
        </p:xfrm>
        <a:graphic>
          <a:graphicData uri="http://schemas.openxmlformats.org/drawingml/2006/table">
            <a:tbl>
              <a:tblPr/>
              <a:tblGrid>
                <a:gridCol w="6329181">
                  <a:extLst>
                    <a:ext uri="{9D8B030D-6E8A-4147-A177-3AD203B41FA5}">
                      <a16:colId xmlns:a16="http://schemas.microsoft.com/office/drawing/2014/main" val="20000"/>
                    </a:ext>
                  </a:extLst>
                </a:gridCol>
                <a:gridCol w="4544027">
                  <a:extLst>
                    <a:ext uri="{9D8B030D-6E8A-4147-A177-3AD203B41FA5}">
                      <a16:colId xmlns:a16="http://schemas.microsoft.com/office/drawing/2014/main" val="20001"/>
                    </a:ext>
                  </a:extLst>
                </a:gridCol>
              </a:tblGrid>
              <a:tr h="52592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0" i="0" u="none" strike="noStrike" cap="none" normalizeH="0" baseline="0" dirty="0">
                          <a:ln>
                            <a:noFill/>
                          </a:ln>
                          <a:solidFill>
                            <a:schemeClr val="tx1"/>
                          </a:solidFill>
                          <a:effectLst/>
                          <a:latin typeface="Book Antiqua" panose="02040602050305030304" pitchFamily="18" charset="0"/>
                          <a:cs typeface="Arial" charset="0"/>
                        </a:rPr>
                        <a:t>En vérité je crois en Un seul Dieu, le Père Tout Puissant Créateur du ciel et de la terre , de toutes les choses visibles et invisibles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0" i="0" u="none" strike="noStrike" cap="none" normalizeH="0" baseline="0" dirty="0">
                          <a:ln>
                            <a:noFill/>
                          </a:ln>
                          <a:solidFill>
                            <a:schemeClr val="tx1"/>
                          </a:solidFill>
                          <a:effectLst/>
                          <a:latin typeface="Book Antiqua" panose="02040602050305030304" pitchFamily="18" charset="0"/>
                          <a:cs typeface="Arial" charset="0"/>
                        </a:rPr>
                        <a:t>Je crois en Un seul Seigneur Jésus Christ le Fils unique de Dieu né du Père avant tous les siècles .</a:t>
                      </a: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cs typeface="Arial" charset="0"/>
                        </a:rPr>
                        <a:t>بالحقيقة نؤمن بإله واحد،</a:t>
                      </a:r>
                      <a:r>
                        <a:rPr kumimoji="0" lang="en-CA" sz="3600" b="0" i="0" u="none" strike="noStrike" cap="none" normalizeH="0" baseline="0" dirty="0">
                          <a:ln>
                            <a:noFill/>
                          </a:ln>
                          <a:solidFill>
                            <a:schemeClr val="tx1"/>
                          </a:solidFill>
                          <a:effectLst/>
                          <a:latin typeface="Arial" charset="0"/>
                          <a:cs typeface="Arial" charset="0"/>
                        </a:rPr>
                        <a:t> </a:t>
                      </a:r>
                      <a:r>
                        <a:rPr kumimoji="0" lang="ar-SA" sz="3600" b="0" i="0" u="none" strike="noStrike" cap="none" normalizeH="0" baseline="0" dirty="0">
                          <a:ln>
                            <a:noFill/>
                          </a:ln>
                          <a:solidFill>
                            <a:schemeClr val="tx1"/>
                          </a:solidFill>
                          <a:effectLst/>
                          <a:latin typeface="Arial" charset="0"/>
                          <a:cs typeface="Arial" charset="0"/>
                        </a:rPr>
                        <a:t> الله </a:t>
                      </a:r>
                      <a:r>
                        <a:rPr kumimoji="0" lang="ar-SA" sz="3600" b="0" i="0" u="none" strike="noStrike" cap="none" normalizeH="0" baseline="0" dirty="0" err="1">
                          <a:ln>
                            <a:noFill/>
                          </a:ln>
                          <a:solidFill>
                            <a:schemeClr val="tx1"/>
                          </a:solidFill>
                          <a:effectLst/>
                          <a:latin typeface="Arial" charset="0"/>
                          <a:cs typeface="Arial" charset="0"/>
                        </a:rPr>
                        <a:t>الآب</a:t>
                      </a:r>
                      <a:r>
                        <a:rPr kumimoji="0" lang="ar-SA" sz="3600" b="0" i="0" u="none" strike="noStrike" cap="none" normalizeH="0" baseline="0" dirty="0">
                          <a:ln>
                            <a:noFill/>
                          </a:ln>
                          <a:solidFill>
                            <a:schemeClr val="tx1"/>
                          </a:solidFill>
                          <a:effectLst/>
                          <a:latin typeface="Arial" charset="0"/>
                          <a:cs typeface="Arial" charset="0"/>
                        </a:rPr>
                        <a:t> ضابط الكل،</a:t>
                      </a:r>
                      <a:r>
                        <a:rPr kumimoji="0" lang="en-CA" sz="3600" b="0" i="0" u="none" strike="noStrike" cap="none" normalizeH="0" baseline="0" dirty="0">
                          <a:ln>
                            <a:noFill/>
                          </a:ln>
                          <a:solidFill>
                            <a:schemeClr val="tx1"/>
                          </a:solidFill>
                          <a:effectLst/>
                          <a:latin typeface="Arial" charset="0"/>
                          <a:cs typeface="Arial" charset="0"/>
                        </a:rPr>
                        <a:t> </a:t>
                      </a:r>
                      <a:r>
                        <a:rPr kumimoji="0" lang="ar-SA" sz="3600" b="0" i="0" u="none" strike="noStrike" cap="none" normalizeH="0" baseline="0" dirty="0">
                          <a:ln>
                            <a:noFill/>
                          </a:ln>
                          <a:solidFill>
                            <a:schemeClr val="tx1"/>
                          </a:solidFill>
                          <a:effectLst/>
                          <a:latin typeface="Arial" charset="0"/>
                          <a:cs typeface="Arial" charset="0"/>
                        </a:rPr>
                        <a:t>خالق السماء والأرض،</a:t>
                      </a:r>
                      <a:r>
                        <a:rPr kumimoji="0" lang="en-CA" sz="3600" b="0" i="0" u="none" strike="noStrike" cap="none" normalizeH="0" baseline="0" dirty="0">
                          <a:ln>
                            <a:noFill/>
                          </a:ln>
                          <a:solidFill>
                            <a:schemeClr val="tx1"/>
                          </a:solidFill>
                          <a:effectLst/>
                          <a:latin typeface="Arial" charset="0"/>
                          <a:cs typeface="Arial" charset="0"/>
                        </a:rPr>
                        <a:t> </a:t>
                      </a:r>
                      <a:r>
                        <a:rPr kumimoji="0" lang="ar-SA" sz="3600" b="0" i="0" u="none" strike="noStrike" cap="none" normalizeH="0" baseline="0" dirty="0">
                          <a:ln>
                            <a:noFill/>
                          </a:ln>
                          <a:solidFill>
                            <a:schemeClr val="tx1"/>
                          </a:solidFill>
                          <a:effectLst/>
                          <a:latin typeface="Arial" charset="0"/>
                          <a:cs typeface="Arial" charset="0"/>
                        </a:rPr>
                        <a:t> ما يُرَى وما لا يُرَى. نؤمن بربٍ واحد، يسوع المسيح، ابن الله الوحيد، المولود من </a:t>
                      </a:r>
                      <a:r>
                        <a:rPr kumimoji="0" lang="ar-SA" sz="3600" b="0" i="0" u="none" strike="noStrike" cap="none" normalizeH="0" baseline="0" dirty="0" err="1">
                          <a:ln>
                            <a:noFill/>
                          </a:ln>
                          <a:solidFill>
                            <a:schemeClr val="tx1"/>
                          </a:solidFill>
                          <a:effectLst/>
                          <a:latin typeface="Arial" charset="0"/>
                          <a:cs typeface="Arial" charset="0"/>
                        </a:rPr>
                        <a:t>الآب</a:t>
                      </a:r>
                      <a:r>
                        <a:rPr kumimoji="0" lang="ar-SA" sz="3600" b="0" i="0" u="none" strike="noStrike" cap="none" normalizeH="0" baseline="0" dirty="0">
                          <a:ln>
                            <a:noFill/>
                          </a:ln>
                          <a:solidFill>
                            <a:schemeClr val="tx1"/>
                          </a:solidFill>
                          <a:effectLst/>
                          <a:latin typeface="Arial" charset="0"/>
                          <a:cs typeface="Arial" charset="0"/>
                        </a:rPr>
                        <a:t> قبل كل الدهور</a:t>
                      </a:r>
                      <a:r>
                        <a:rPr kumimoji="0" lang="ar-EG" sz="3600" b="0" i="0" u="none" strike="noStrike" cap="none" normalizeH="0" baseline="0" dirty="0">
                          <a:ln>
                            <a:noFill/>
                          </a:ln>
                          <a:solidFill>
                            <a:schemeClr val="tx1"/>
                          </a:solidFill>
                          <a:effectLst/>
                          <a:latin typeface="Arial" charset="0"/>
                          <a:cs typeface="Arial" charset="0"/>
                        </a:rPr>
                        <a:t>،</a:t>
                      </a:r>
                      <a:r>
                        <a:rPr kumimoji="0" lang="en-US" sz="3600" b="0" i="0" u="none" strike="noStrike" cap="none" normalizeH="0" baseline="0" dirty="0">
                          <a:ln>
                            <a:noFill/>
                          </a:ln>
                          <a:solidFill>
                            <a:schemeClr val="tx1"/>
                          </a:solidFill>
                          <a:effectLst/>
                          <a:latin typeface="Arial" charset="0"/>
                          <a:cs typeface="Arial" charset="0"/>
                        </a:rPr>
                        <a:t> </a:t>
                      </a: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 name="ZoneTexte 4">
            <a:extLst>
              <a:ext uri="{FF2B5EF4-FFF2-40B4-BE49-F238E27FC236}">
                <a16:creationId xmlns:a16="http://schemas.microsoft.com/office/drawing/2014/main" id="{2CFED5AA-1FA3-404C-BDE3-FF4C4EC29BA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752334DC-8E08-441E-97CD-757A18AB094D}"/>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nvPr>
        </p:nvGraphicFramePr>
        <p:xfrm>
          <a:off x="767408" y="646176"/>
          <a:ext cx="10585176" cy="5555704"/>
        </p:xfrm>
        <a:graphic>
          <a:graphicData uri="http://schemas.openxmlformats.org/drawingml/2006/table">
            <a:tbl>
              <a:tblPr/>
              <a:tblGrid>
                <a:gridCol w="5721717">
                  <a:extLst>
                    <a:ext uri="{9D8B030D-6E8A-4147-A177-3AD203B41FA5}">
                      <a16:colId xmlns:a16="http://schemas.microsoft.com/office/drawing/2014/main" val="20000"/>
                    </a:ext>
                  </a:extLst>
                </a:gridCol>
                <a:gridCol w="4863459">
                  <a:extLst>
                    <a:ext uri="{9D8B030D-6E8A-4147-A177-3AD203B41FA5}">
                      <a16:colId xmlns:a16="http://schemas.microsoft.com/office/drawing/2014/main" val="20001"/>
                    </a:ext>
                  </a:extLst>
                </a:gridCol>
              </a:tblGrid>
              <a:tr h="555570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0" u="none" strike="noStrike" cap="none" normalizeH="0" baseline="0" dirty="0">
                          <a:ln>
                            <a:noFill/>
                          </a:ln>
                          <a:solidFill>
                            <a:schemeClr val="tx1"/>
                          </a:solidFill>
                          <a:effectLst/>
                          <a:latin typeface="Arial" charset="0"/>
                          <a:cs typeface="Arial" charset="0"/>
                        </a:rPr>
                        <a:t>Lumière née de la Lumière, Vrai Dieu né du Vrai Dieu, engendré, non pas créé,</a:t>
                      </a:r>
                      <a:endParaRPr kumimoji="0" lang="en-US" sz="28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900" b="0" i="0" u="none" strike="noStrike" cap="none" normalizeH="0" baseline="0" dirty="0">
                          <a:ln>
                            <a:noFill/>
                          </a:ln>
                          <a:solidFill>
                            <a:schemeClr val="tx1"/>
                          </a:solidFill>
                          <a:effectLst/>
                          <a:latin typeface="Arial" charset="0"/>
                          <a:cs typeface="Arial" charset="0"/>
                        </a:rPr>
                        <a:t>consubstantiel au Père, Par qui tout a été fait, qui pour nous, les hommes, et pour notre salut, est descendu du ciel . Par l’Esprit Saint il a pris chair de la Vierge Marie et s’est fait homme . </a:t>
                      </a:r>
                      <a:endParaRPr kumimoji="0" lang="en-US" sz="2900" b="0" i="0" u="none" strike="noStrike" cap="none" normalizeH="0" baseline="0" dirty="0">
                        <a:ln>
                          <a:noFill/>
                        </a:ln>
                        <a:solidFill>
                          <a:schemeClr val="tx1"/>
                        </a:solidFill>
                        <a:effectLst/>
                        <a:latin typeface="Arial" charset="0"/>
                        <a:cs typeface="Arial" charset="0"/>
                      </a:endParaRPr>
                    </a:p>
                  </a:txBody>
                  <a:tcPr marL="180000" marR="180000" marT="46800" marB="4680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600" b="0" i="0" u="none" strike="noStrike" cap="none" normalizeH="0" baseline="0" dirty="0">
                          <a:ln>
                            <a:noFill/>
                          </a:ln>
                          <a:solidFill>
                            <a:schemeClr val="tx1"/>
                          </a:solidFill>
                          <a:effectLst/>
                          <a:latin typeface="Arial" charset="0"/>
                          <a:cs typeface="Arial" charset="0"/>
                        </a:rPr>
                        <a:t>نور من نور، إله حق من إله حق، مولود غير مخلوق،</a:t>
                      </a:r>
                      <a:r>
                        <a:rPr kumimoji="0" lang="en-US" sz="3600" b="0" i="0" u="none" strike="noStrike" cap="none" normalizeH="0" baseline="0" dirty="0">
                          <a:ln>
                            <a:noFill/>
                          </a:ln>
                          <a:solidFill>
                            <a:schemeClr val="tx1"/>
                          </a:solidFill>
                          <a:effectLst/>
                          <a:latin typeface="Arial" charset="0"/>
                          <a:cs typeface="Arial"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400" b="0" i="0" u="none" strike="noStrike" cap="none" normalizeH="0" baseline="0" dirty="0" err="1">
                          <a:ln>
                            <a:noFill/>
                          </a:ln>
                          <a:solidFill>
                            <a:schemeClr val="tx1"/>
                          </a:solidFill>
                          <a:effectLst/>
                          <a:latin typeface="Arial" charset="0"/>
                          <a:cs typeface="Arial" charset="0"/>
                        </a:rPr>
                        <a:t>مساوى</a:t>
                      </a:r>
                      <a:r>
                        <a:rPr kumimoji="0" lang="ar-SA" sz="3400" b="0" i="0" u="none" strike="noStrike" cap="none" normalizeH="0" baseline="0" dirty="0">
                          <a:ln>
                            <a:noFill/>
                          </a:ln>
                          <a:solidFill>
                            <a:schemeClr val="tx1"/>
                          </a:solidFill>
                          <a:effectLst/>
                          <a:latin typeface="Arial" charset="0"/>
                          <a:cs typeface="Arial" charset="0"/>
                        </a:rPr>
                        <a:t> </a:t>
                      </a:r>
                      <a:r>
                        <a:rPr kumimoji="0" lang="ar-EG" sz="3400" b="0" i="0" u="none" strike="noStrike" cap="none" normalizeH="0" baseline="0" dirty="0">
                          <a:ln>
                            <a:noFill/>
                          </a:ln>
                          <a:solidFill>
                            <a:schemeClr val="tx1"/>
                          </a:solidFill>
                          <a:effectLst/>
                          <a:latin typeface="Arial" charset="0"/>
                          <a:cs typeface="Arial" charset="0"/>
                        </a:rPr>
                        <a:t>ل</a:t>
                      </a:r>
                      <a:r>
                        <a:rPr kumimoji="0" lang="ar-SA" sz="3400" b="0" i="0" u="none" strike="noStrike" cap="none" normalizeH="0" baseline="0" dirty="0">
                          <a:ln>
                            <a:noFill/>
                          </a:ln>
                          <a:solidFill>
                            <a:schemeClr val="tx1"/>
                          </a:solidFill>
                          <a:effectLst/>
                          <a:latin typeface="Arial" charset="0"/>
                          <a:cs typeface="Arial" charset="0"/>
                        </a:rPr>
                        <a:t>لآب </a:t>
                      </a:r>
                      <a:r>
                        <a:rPr kumimoji="0" lang="ar-SA" sz="3400" b="0" i="0" u="none" strike="noStrike" cap="none" normalizeH="0" baseline="0" dirty="0" err="1">
                          <a:ln>
                            <a:noFill/>
                          </a:ln>
                          <a:solidFill>
                            <a:schemeClr val="tx1"/>
                          </a:solidFill>
                          <a:effectLst/>
                          <a:latin typeface="Arial" charset="0"/>
                          <a:cs typeface="Arial" charset="0"/>
                        </a:rPr>
                        <a:t>فى</a:t>
                      </a:r>
                      <a:r>
                        <a:rPr kumimoji="0" lang="ar-SA" sz="3400" b="0" i="0" u="none" strike="noStrike" cap="none" normalizeH="0" baseline="0" dirty="0">
                          <a:ln>
                            <a:noFill/>
                          </a:ln>
                          <a:solidFill>
                            <a:schemeClr val="tx1"/>
                          </a:solidFill>
                          <a:effectLst/>
                          <a:latin typeface="Arial" charset="0"/>
                          <a:cs typeface="Arial" charset="0"/>
                        </a:rPr>
                        <a:t> الجوهر، </a:t>
                      </a:r>
                      <a:r>
                        <a:rPr kumimoji="0" lang="ar-SA" sz="3400" b="0" i="0" u="none" strike="noStrike" cap="none" normalizeH="0" baseline="0" dirty="0" err="1">
                          <a:ln>
                            <a:noFill/>
                          </a:ln>
                          <a:solidFill>
                            <a:schemeClr val="tx1"/>
                          </a:solidFill>
                          <a:effectLst/>
                          <a:latin typeface="Arial" charset="0"/>
                          <a:cs typeface="Arial" charset="0"/>
                        </a:rPr>
                        <a:t>الذى</a:t>
                      </a:r>
                      <a:r>
                        <a:rPr kumimoji="0" lang="ar-SA" sz="3400" b="0" i="0" u="none" strike="noStrike" cap="none" normalizeH="0" baseline="0" dirty="0">
                          <a:ln>
                            <a:noFill/>
                          </a:ln>
                          <a:solidFill>
                            <a:schemeClr val="tx1"/>
                          </a:solidFill>
                          <a:effectLst/>
                          <a:latin typeface="Arial" charset="0"/>
                          <a:cs typeface="Arial" charset="0"/>
                        </a:rPr>
                        <a:t> </a:t>
                      </a:r>
                      <a:r>
                        <a:rPr kumimoji="0" lang="ar-SA" sz="3400" b="0" i="0" u="none" strike="noStrike" cap="none" normalizeH="0" baseline="0" dirty="0" err="1">
                          <a:ln>
                            <a:noFill/>
                          </a:ln>
                          <a:solidFill>
                            <a:schemeClr val="tx1"/>
                          </a:solidFill>
                          <a:effectLst/>
                          <a:latin typeface="Arial" charset="0"/>
                          <a:cs typeface="Arial" charset="0"/>
                        </a:rPr>
                        <a:t>به</a:t>
                      </a:r>
                      <a:r>
                        <a:rPr kumimoji="0" lang="ar-SA" sz="3400" b="0" i="0" u="none" strike="noStrike" cap="none" normalizeH="0" baseline="0" dirty="0">
                          <a:ln>
                            <a:noFill/>
                          </a:ln>
                          <a:solidFill>
                            <a:schemeClr val="tx1"/>
                          </a:solidFill>
                          <a:effectLst/>
                          <a:latin typeface="Arial" charset="0"/>
                          <a:cs typeface="Arial" charset="0"/>
                        </a:rPr>
                        <a:t> كان كل </a:t>
                      </a:r>
                      <a:r>
                        <a:rPr kumimoji="0" lang="ar-SA" sz="3400" b="0" i="0" u="none" strike="noStrike" cap="none" normalizeH="0" baseline="0" dirty="0" err="1">
                          <a:ln>
                            <a:noFill/>
                          </a:ln>
                          <a:solidFill>
                            <a:schemeClr val="tx1"/>
                          </a:solidFill>
                          <a:effectLst/>
                          <a:latin typeface="Arial" charset="0"/>
                          <a:cs typeface="Arial" charset="0"/>
                        </a:rPr>
                        <a:t>شىء</a:t>
                      </a:r>
                      <a:r>
                        <a:rPr kumimoji="0" lang="ar-SA" sz="3400" b="0" i="0" u="none" strike="noStrike" cap="none" normalizeH="0" baseline="0" dirty="0">
                          <a:ln>
                            <a:noFill/>
                          </a:ln>
                          <a:solidFill>
                            <a:schemeClr val="tx1"/>
                          </a:solidFill>
                          <a:effectLst/>
                          <a:latin typeface="Arial" charset="0"/>
                          <a:cs typeface="Arial" charset="0"/>
                        </a:rPr>
                        <a:t>.</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400" b="0" i="0" u="none" strike="noStrike" cap="none" normalizeH="0" baseline="0" dirty="0">
                          <a:ln>
                            <a:noFill/>
                          </a:ln>
                          <a:solidFill>
                            <a:schemeClr val="tx1"/>
                          </a:solidFill>
                          <a:effectLst/>
                          <a:latin typeface="Arial" charset="0"/>
                          <a:cs typeface="Arial" charset="0"/>
                        </a:rPr>
                        <a:t>هذا </a:t>
                      </a:r>
                      <a:r>
                        <a:rPr kumimoji="0" lang="ar-SA" sz="3400" b="0" i="0" u="none" strike="noStrike" cap="none" normalizeH="0" baseline="0" dirty="0" err="1">
                          <a:ln>
                            <a:noFill/>
                          </a:ln>
                          <a:solidFill>
                            <a:schemeClr val="tx1"/>
                          </a:solidFill>
                          <a:effectLst/>
                          <a:latin typeface="Arial" charset="0"/>
                          <a:cs typeface="Arial" charset="0"/>
                        </a:rPr>
                        <a:t>الذى</a:t>
                      </a:r>
                      <a:r>
                        <a:rPr kumimoji="0" lang="ar-SA" sz="3400" b="0" i="0" u="none" strike="noStrike" cap="none" normalizeH="0" baseline="0" dirty="0">
                          <a:ln>
                            <a:noFill/>
                          </a:ln>
                          <a:solidFill>
                            <a:schemeClr val="tx1"/>
                          </a:solidFill>
                          <a:effectLst/>
                          <a:latin typeface="Arial" charset="0"/>
                          <a:cs typeface="Arial" charset="0"/>
                        </a:rPr>
                        <a:t> من أجلنا نحنُ البشر، ومن أجل خلاصنا، نَزَلَ من السماء، وتجسدَ من الروح القدس ومن مريم العذراء.  وتأنس</a:t>
                      </a:r>
                      <a:r>
                        <a:rPr kumimoji="0" lang="en-US" sz="3600" b="0" i="0" u="none" strike="noStrike" cap="none" normalizeH="0" baseline="0" dirty="0">
                          <a:ln>
                            <a:noFill/>
                          </a:ln>
                          <a:solidFill>
                            <a:schemeClr val="tx1"/>
                          </a:solidFill>
                          <a:effectLst/>
                          <a:latin typeface="Arial" charset="0"/>
                          <a:cs typeface="Arial" charset="0"/>
                        </a:rPr>
                        <a:t> </a:t>
                      </a: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ZoneTexte 6">
            <a:extLst>
              <a:ext uri="{FF2B5EF4-FFF2-40B4-BE49-F238E27FC236}">
                <a16:creationId xmlns:a16="http://schemas.microsoft.com/office/drawing/2014/main" id="{8FC0626F-5C3A-4061-9AA4-F184809C545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C2A95125-4134-41E4-97D4-552221FE1E2B}"/>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8674" name="Group 2"/>
          <p:cNvGraphicFramePr>
            <a:graphicFrameLocks noGrp="1"/>
          </p:cNvGraphicFramePr>
          <p:nvPr>
            <p:ph/>
            <p:extLst>
              <p:ext uri="{D42A27DB-BD31-4B8C-83A1-F6EECF244321}">
                <p14:modId xmlns:p14="http://schemas.microsoft.com/office/powerpoint/2010/main" val="3343400063"/>
              </p:ext>
            </p:extLst>
          </p:nvPr>
        </p:nvGraphicFramePr>
        <p:xfrm>
          <a:off x="623392" y="692696"/>
          <a:ext cx="10873208" cy="5882728"/>
        </p:xfrm>
        <a:graphic>
          <a:graphicData uri="http://schemas.openxmlformats.org/drawingml/2006/table">
            <a:tbl>
              <a:tblPr/>
              <a:tblGrid>
                <a:gridCol w="6677422">
                  <a:extLst>
                    <a:ext uri="{9D8B030D-6E8A-4147-A177-3AD203B41FA5}">
                      <a16:colId xmlns:a16="http://schemas.microsoft.com/office/drawing/2014/main" val="20000"/>
                    </a:ext>
                  </a:extLst>
                </a:gridCol>
                <a:gridCol w="4195786">
                  <a:extLst>
                    <a:ext uri="{9D8B030D-6E8A-4147-A177-3AD203B41FA5}">
                      <a16:colId xmlns:a16="http://schemas.microsoft.com/office/drawing/2014/main" val="20001"/>
                    </a:ext>
                  </a:extLst>
                </a:gridCol>
              </a:tblGrid>
              <a:tr h="588272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tx1"/>
                          </a:solidFill>
                          <a:effectLst/>
                          <a:latin typeface="Book Antiqua" panose="02040602050305030304" pitchFamily="18" charset="0"/>
                          <a:cs typeface="Arial" charset="0"/>
                        </a:rPr>
                        <a:t>Il a été crucifié pour nous sous Ponce Pilate , a souffert et a été enseveli . Il est ressuscité le troisième jour conformément aux écritures . Il est monté au ciel et s’est assis à la droite du Père d’où Il reviendra dans Sa gloire pour juger les vivants et les morts et son règne n’aura pas de fin .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800" b="0"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chemeClr val="tx1"/>
                          </a:solidFill>
                          <a:effectLst/>
                          <a:latin typeface="Book Antiqua" panose="02040602050305030304" pitchFamily="18" charset="0"/>
                          <a:cs typeface="Arial" charset="0"/>
                        </a:rPr>
                        <a:t>Je crois en l’Esprit Saint qui est Seigneur et qui donne la vie ; il procède du Père . </a:t>
                      </a:r>
                      <a:endParaRPr kumimoji="0" lang="en-US" sz="2800" b="0" i="0" u="none" strike="noStrike" cap="none" normalizeH="0" baseline="0" dirty="0">
                        <a:ln>
                          <a:noFill/>
                        </a:ln>
                        <a:solidFill>
                          <a:schemeClr val="tx1"/>
                        </a:solidFill>
                        <a:effectLst/>
                        <a:latin typeface="Book Antiqua" panose="02040602050305030304" pitchFamily="18" charset="0"/>
                        <a:cs typeface="Arial" charset="0"/>
                      </a:endParaRPr>
                    </a:p>
                  </a:txBody>
                  <a:tcPr marL="216000" marR="216000" marT="46800" marB="4680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10000"/>
                        </a:lnSpc>
                        <a:spcBef>
                          <a:spcPct val="6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وصُلِبَ عنا على عهد </a:t>
                      </a:r>
                      <a:r>
                        <a:rPr kumimoji="0" lang="ar-SA" sz="3200" b="0" i="0" u="none" strike="noStrike" cap="none" normalizeH="0" baseline="0" dirty="0" err="1">
                          <a:ln>
                            <a:noFill/>
                          </a:ln>
                          <a:solidFill>
                            <a:schemeClr val="tx1"/>
                          </a:solidFill>
                          <a:effectLst/>
                          <a:latin typeface="Arial" charset="0"/>
                          <a:cs typeface="Arial" charset="0"/>
                        </a:rPr>
                        <a:t>بيلاطس</a:t>
                      </a:r>
                      <a:r>
                        <a:rPr kumimoji="0" lang="ar-SA" sz="32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err="1">
                          <a:ln>
                            <a:noFill/>
                          </a:ln>
                          <a:solidFill>
                            <a:schemeClr val="tx1"/>
                          </a:solidFill>
                          <a:effectLst/>
                          <a:latin typeface="Arial" charset="0"/>
                          <a:cs typeface="Arial" charset="0"/>
                        </a:rPr>
                        <a:t>البنطى</a:t>
                      </a:r>
                      <a:r>
                        <a:rPr kumimoji="0" lang="ar-SA" sz="3200" b="0" i="0" u="none" strike="noStrike" cap="none" normalizeH="0" baseline="0" dirty="0">
                          <a:ln>
                            <a:noFill/>
                          </a:ln>
                          <a:solidFill>
                            <a:schemeClr val="tx1"/>
                          </a:solidFill>
                          <a:effectLst/>
                          <a:latin typeface="Arial" charset="0"/>
                          <a:cs typeface="Arial" charset="0"/>
                        </a:rPr>
                        <a:t>.  تألمَ وقبرَ وقامَ من الأموات </a:t>
                      </a:r>
                      <a:r>
                        <a:rPr kumimoji="0" lang="ar-SA" sz="3200" b="0" i="0" u="none" strike="noStrike" cap="none" normalizeH="0" baseline="0" dirty="0" err="1">
                          <a:ln>
                            <a:noFill/>
                          </a:ln>
                          <a:solidFill>
                            <a:schemeClr val="tx1"/>
                          </a:solidFill>
                          <a:effectLst/>
                          <a:latin typeface="Arial" charset="0"/>
                          <a:cs typeface="Arial" charset="0"/>
                        </a:rPr>
                        <a:t>فى</a:t>
                      </a:r>
                      <a:r>
                        <a:rPr kumimoji="0" lang="ar-SA" sz="3200" b="0" i="0" u="none" strike="noStrike" cap="none" normalizeH="0" baseline="0" dirty="0">
                          <a:ln>
                            <a:noFill/>
                          </a:ln>
                          <a:solidFill>
                            <a:schemeClr val="tx1"/>
                          </a:solidFill>
                          <a:effectLst/>
                          <a:latin typeface="Arial" charset="0"/>
                          <a:cs typeface="Arial" charset="0"/>
                        </a:rPr>
                        <a:t> اليوم الثالث، كما </a:t>
                      </a:r>
                      <a:r>
                        <a:rPr kumimoji="0" lang="ar-SA" sz="3200" b="0" i="0" u="none" strike="noStrike" cap="none" normalizeH="0" baseline="0" dirty="0" err="1">
                          <a:ln>
                            <a:noFill/>
                          </a:ln>
                          <a:solidFill>
                            <a:schemeClr val="tx1"/>
                          </a:solidFill>
                          <a:effectLst/>
                          <a:latin typeface="Arial" charset="0"/>
                          <a:cs typeface="Arial" charset="0"/>
                        </a:rPr>
                        <a:t>فى</a:t>
                      </a:r>
                      <a:r>
                        <a:rPr kumimoji="0" lang="ar-SA" sz="3200" b="0" i="0" u="none" strike="noStrike" cap="none" normalizeH="0" baseline="0" dirty="0">
                          <a:ln>
                            <a:noFill/>
                          </a:ln>
                          <a:solidFill>
                            <a:schemeClr val="tx1"/>
                          </a:solidFill>
                          <a:effectLst/>
                          <a:latin typeface="Arial" charset="0"/>
                          <a:cs typeface="Arial" charset="0"/>
                        </a:rPr>
                        <a:t> الكتب. </a:t>
                      </a:r>
                      <a:r>
                        <a:rPr kumimoji="0" lang="ar-SA" sz="2800" b="0" i="0" u="none" strike="noStrike" cap="none" normalizeH="0" baseline="0" dirty="0">
                          <a:ln>
                            <a:noFill/>
                          </a:ln>
                          <a:solidFill>
                            <a:schemeClr val="tx1"/>
                          </a:solidFill>
                          <a:effectLst/>
                          <a:latin typeface="Arial" charset="0"/>
                          <a:cs typeface="Arial" charset="0"/>
                        </a:rPr>
                        <a:t>وصَعِدَ إلى السموات،</a:t>
                      </a:r>
                      <a:r>
                        <a:rPr kumimoji="0" lang="en-US" sz="28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a:ln>
                            <a:noFill/>
                          </a:ln>
                          <a:solidFill>
                            <a:schemeClr val="tx1"/>
                          </a:solidFill>
                          <a:effectLst/>
                          <a:latin typeface="Arial" charset="0"/>
                          <a:cs typeface="Arial" charset="0"/>
                        </a:rPr>
                        <a:t>وجَلسَ عن يمين أبيه.  وأيضاً </a:t>
                      </a:r>
                      <a:r>
                        <a:rPr kumimoji="0" lang="ar-SA" sz="3200" b="0" i="0" u="none" strike="noStrike" cap="none" normalizeH="0" baseline="0" dirty="0" err="1">
                          <a:ln>
                            <a:noFill/>
                          </a:ln>
                          <a:solidFill>
                            <a:schemeClr val="tx1"/>
                          </a:solidFill>
                          <a:effectLst/>
                          <a:latin typeface="Arial" charset="0"/>
                          <a:cs typeface="Arial" charset="0"/>
                        </a:rPr>
                        <a:t>يأتى</a:t>
                      </a:r>
                      <a:r>
                        <a:rPr kumimoji="0" lang="ar-SA" sz="3200" b="0" i="0" u="none" strike="noStrike" cap="none" normalizeH="0" baseline="0" dirty="0">
                          <a:ln>
                            <a:noFill/>
                          </a:ln>
                          <a:solidFill>
                            <a:schemeClr val="tx1"/>
                          </a:solidFill>
                          <a:effectLst/>
                          <a:latin typeface="Arial" charset="0"/>
                          <a:cs typeface="Arial" charset="0"/>
                        </a:rPr>
                        <a:t> </a:t>
                      </a:r>
                      <a:r>
                        <a:rPr kumimoji="0" lang="ar-SA" sz="3200" b="0" i="0" u="none" strike="noStrike" cap="none" normalizeH="0" baseline="0" dirty="0" err="1">
                          <a:ln>
                            <a:noFill/>
                          </a:ln>
                          <a:solidFill>
                            <a:schemeClr val="tx1"/>
                          </a:solidFill>
                          <a:effectLst/>
                          <a:latin typeface="Arial" charset="0"/>
                          <a:cs typeface="Arial" charset="0"/>
                        </a:rPr>
                        <a:t>فى</a:t>
                      </a:r>
                      <a:r>
                        <a:rPr kumimoji="0" lang="ar-SA" sz="3200" b="0" i="0" u="none" strike="noStrike" cap="none" normalizeH="0" baseline="0" dirty="0">
                          <a:ln>
                            <a:noFill/>
                          </a:ln>
                          <a:solidFill>
                            <a:schemeClr val="tx1"/>
                          </a:solidFill>
                          <a:effectLst/>
                          <a:latin typeface="Arial" charset="0"/>
                          <a:cs typeface="Arial" charset="0"/>
                        </a:rPr>
                        <a:t> مجدهِ ليَدينَ الأحياءَ والأموات، </a:t>
                      </a:r>
                      <a:r>
                        <a:rPr kumimoji="0" lang="ar-SA" sz="3200" b="0" i="0" u="none" strike="noStrike" cap="none" normalizeH="0" baseline="0" dirty="0" err="1">
                          <a:ln>
                            <a:noFill/>
                          </a:ln>
                          <a:solidFill>
                            <a:schemeClr val="tx1"/>
                          </a:solidFill>
                          <a:effectLst/>
                          <a:latin typeface="Arial" charset="0"/>
                          <a:cs typeface="Arial" charset="0"/>
                        </a:rPr>
                        <a:t>الذى</a:t>
                      </a:r>
                      <a:r>
                        <a:rPr kumimoji="0" lang="ar-SA" sz="3200" b="0" i="0" u="none" strike="noStrike" cap="none" normalizeH="0" baseline="0" dirty="0">
                          <a:ln>
                            <a:noFill/>
                          </a:ln>
                          <a:solidFill>
                            <a:schemeClr val="tx1"/>
                          </a:solidFill>
                          <a:effectLst/>
                          <a:latin typeface="Arial" charset="0"/>
                          <a:cs typeface="Arial" charset="0"/>
                        </a:rPr>
                        <a:t> ليس لملكِهِ انقضاء.</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نعم نؤمن بالروح القدس، الرب المحيى</a:t>
                      </a:r>
                      <a:endParaRPr kumimoji="0" lang="en-US" sz="3200" b="0" i="0" u="none" strike="noStrike" cap="none" normalizeH="0" baseline="0" dirty="0">
                        <a:ln>
                          <a:noFill/>
                        </a:ln>
                        <a:solidFill>
                          <a:schemeClr val="tx1"/>
                        </a:solidFill>
                        <a:effectLst/>
                        <a:latin typeface="Arial" charset="0"/>
                        <a:cs typeface="Arial" charset="0"/>
                      </a:endParaRPr>
                    </a:p>
                  </a:txBody>
                  <a:tcPr marL="144000" marR="144000" marT="46800" marB="4680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ZoneTexte 8">
            <a:extLst>
              <a:ext uri="{FF2B5EF4-FFF2-40B4-BE49-F238E27FC236}">
                <a16:creationId xmlns:a16="http://schemas.microsoft.com/office/drawing/2014/main" id="{D260CFFB-0164-4AC5-8D2E-7D37F29027C9}"/>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73394DBD-C81F-4429-BB2D-03D1FBBB6EC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9698" name="Group 2"/>
          <p:cNvGraphicFramePr>
            <a:graphicFrameLocks noGrp="1"/>
          </p:cNvGraphicFramePr>
          <p:nvPr>
            <p:ph/>
            <p:extLst>
              <p:ext uri="{D42A27DB-BD31-4B8C-83A1-F6EECF244321}">
                <p14:modId xmlns:p14="http://schemas.microsoft.com/office/powerpoint/2010/main" val="3788045440"/>
              </p:ext>
            </p:extLst>
          </p:nvPr>
        </p:nvGraphicFramePr>
        <p:xfrm>
          <a:off x="767408" y="980728"/>
          <a:ext cx="10657184" cy="5267672"/>
        </p:xfrm>
        <a:graphic>
          <a:graphicData uri="http://schemas.openxmlformats.org/drawingml/2006/table">
            <a:tbl>
              <a:tblPr/>
              <a:tblGrid>
                <a:gridCol w="6604452">
                  <a:extLst>
                    <a:ext uri="{9D8B030D-6E8A-4147-A177-3AD203B41FA5}">
                      <a16:colId xmlns:a16="http://schemas.microsoft.com/office/drawing/2014/main" val="20000"/>
                    </a:ext>
                  </a:extLst>
                </a:gridCol>
                <a:gridCol w="4052732">
                  <a:extLst>
                    <a:ext uri="{9D8B030D-6E8A-4147-A177-3AD203B41FA5}">
                      <a16:colId xmlns:a16="http://schemas.microsoft.com/office/drawing/2014/main" val="20001"/>
                    </a:ext>
                  </a:extLst>
                </a:gridCol>
              </a:tblGrid>
              <a:tr h="526767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Book Antiqua" panose="02040602050305030304" pitchFamily="18" charset="0"/>
                          <a:cs typeface="Arial" charset="0"/>
                        </a:rPr>
                        <a:t>Avec le Père et le Fils , Il reçoit même adoration et même gloire . Il a parlé par les prophètes .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3200" b="0" i="0" u="none" strike="noStrike" cap="none" normalizeH="0" baseline="0" dirty="0">
                        <a:ln>
                          <a:noFill/>
                        </a:ln>
                        <a:solidFill>
                          <a:schemeClr val="tx1"/>
                        </a:solidFill>
                        <a:effectLst/>
                        <a:latin typeface="Book Antiqua" panose="02040602050305030304" pitchFamily="18"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Book Antiqua" panose="02040602050305030304" pitchFamily="18" charset="0"/>
                          <a:cs typeface="Arial" charset="0"/>
                        </a:rPr>
                        <a:t>Je crois en  l’Église, Une, Sainte, Universelle et Apostolique. Je reconnais un seul baptême pour le pardon des péchés.</a:t>
                      </a:r>
                      <a:endParaRPr kumimoji="0" lang="en-US" sz="3200" b="0" i="0" u="none" strike="noStrike" cap="none" normalizeH="0" baseline="0" dirty="0">
                        <a:ln>
                          <a:noFill/>
                        </a:ln>
                        <a:solidFill>
                          <a:schemeClr val="tx1"/>
                        </a:solidFill>
                        <a:effectLst/>
                        <a:latin typeface="Book Antiqua" panose="02040602050305030304" pitchFamily="18" charset="0"/>
                        <a:cs typeface="Arial"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10000"/>
                        </a:lnSpc>
                        <a:spcBef>
                          <a:spcPct val="60000"/>
                        </a:spcBef>
                        <a:spcAft>
                          <a:spcPct val="0"/>
                        </a:spcAft>
                        <a:buClrTx/>
                        <a:buSzTx/>
                        <a:buFontTx/>
                        <a:buNone/>
                        <a:tabLst/>
                        <a:defRPr/>
                      </a:pPr>
                      <a:r>
                        <a:rPr kumimoji="0" lang="ar-EG" sz="3600" b="0" i="0" u="none" strike="noStrike" cap="none" normalizeH="0" baseline="0" dirty="0">
                          <a:ln>
                            <a:noFill/>
                          </a:ln>
                          <a:solidFill>
                            <a:schemeClr val="tx1"/>
                          </a:solidFill>
                          <a:effectLst/>
                          <a:latin typeface="Arial" charset="0"/>
                          <a:cs typeface="Arial" charset="0"/>
                        </a:rPr>
                        <a:t>المنبثق من </a:t>
                      </a:r>
                      <a:r>
                        <a:rPr kumimoji="0" lang="ar-EG" sz="3600" b="0" i="0" u="none" strike="noStrike" cap="none" normalizeH="0" baseline="0" dirty="0" err="1">
                          <a:ln>
                            <a:noFill/>
                          </a:ln>
                          <a:solidFill>
                            <a:schemeClr val="tx1"/>
                          </a:solidFill>
                          <a:effectLst/>
                          <a:latin typeface="Arial" charset="0"/>
                          <a:cs typeface="Arial" charset="0"/>
                        </a:rPr>
                        <a:t>الآب</a:t>
                      </a:r>
                      <a:r>
                        <a:rPr kumimoji="0" lang="ar-EG" sz="3600" b="0" i="0" u="none" strike="noStrike" cap="none" normalizeH="0" baseline="0" dirty="0">
                          <a:ln>
                            <a:noFill/>
                          </a:ln>
                          <a:solidFill>
                            <a:schemeClr val="tx1"/>
                          </a:solidFill>
                          <a:effectLst/>
                          <a:latin typeface="Arial" charset="0"/>
                          <a:cs typeface="Arial" charset="0"/>
                        </a:rPr>
                        <a:t>    </a:t>
                      </a:r>
                      <a:r>
                        <a:rPr kumimoji="0" lang="ar-SA" sz="3600" b="0" i="0" u="none" strike="noStrike" cap="none" normalizeH="0" baseline="0" dirty="0">
                          <a:ln>
                            <a:noFill/>
                          </a:ln>
                          <a:solidFill>
                            <a:schemeClr val="tx1"/>
                          </a:solidFill>
                          <a:effectLst/>
                          <a:latin typeface="Arial" charset="0"/>
                          <a:cs typeface="Arial" charset="0"/>
                        </a:rPr>
                        <a:t>نسجدُ لهُ ونمجّدَهُ مع </a:t>
                      </a:r>
                      <a:r>
                        <a:rPr kumimoji="0" lang="ar-SA" sz="3600" b="0" i="0" u="none" strike="noStrike" cap="none" normalizeH="0" baseline="0" dirty="0" err="1">
                          <a:ln>
                            <a:noFill/>
                          </a:ln>
                          <a:solidFill>
                            <a:schemeClr val="tx1"/>
                          </a:solidFill>
                          <a:effectLst/>
                          <a:latin typeface="Arial" charset="0"/>
                          <a:cs typeface="Arial" charset="0"/>
                        </a:rPr>
                        <a:t>الآب</a:t>
                      </a:r>
                      <a:r>
                        <a:rPr kumimoji="0" lang="ar-SA" sz="3600" b="0" i="0" u="none" strike="noStrike" cap="none" normalizeH="0" baseline="0" dirty="0">
                          <a:ln>
                            <a:noFill/>
                          </a:ln>
                          <a:solidFill>
                            <a:schemeClr val="tx1"/>
                          </a:solidFill>
                          <a:effectLst/>
                          <a:latin typeface="Arial" charset="0"/>
                          <a:cs typeface="Arial" charset="0"/>
                        </a:rPr>
                        <a:t> والابن، الناطق </a:t>
                      </a:r>
                      <a:r>
                        <a:rPr kumimoji="0" lang="ar-SA" sz="3600" b="0" i="0" u="none" strike="noStrike" cap="none" normalizeH="0" baseline="0" dirty="0" err="1">
                          <a:ln>
                            <a:noFill/>
                          </a:ln>
                          <a:solidFill>
                            <a:schemeClr val="tx1"/>
                          </a:solidFill>
                          <a:effectLst/>
                          <a:latin typeface="Arial" charset="0"/>
                          <a:cs typeface="Arial" charset="0"/>
                        </a:rPr>
                        <a:t>فى</a:t>
                      </a:r>
                      <a:r>
                        <a:rPr kumimoji="0" lang="ar-SA" sz="3600" b="0" i="0" u="none" strike="noStrike" cap="none" normalizeH="0" baseline="0" dirty="0">
                          <a:ln>
                            <a:noFill/>
                          </a:ln>
                          <a:solidFill>
                            <a:schemeClr val="tx1"/>
                          </a:solidFill>
                          <a:effectLst/>
                          <a:latin typeface="Arial" charset="0"/>
                          <a:cs typeface="Arial" charset="0"/>
                        </a:rPr>
                        <a:t> الأنبياء.  وبكنيسة واحدة مُقدسة جامعة </a:t>
                      </a:r>
                      <a:r>
                        <a:rPr kumimoji="0" lang="ar-SA" sz="3600" b="0" i="0" u="none" strike="noStrike" cap="none" normalizeH="0" baseline="0" dirty="0" err="1">
                          <a:ln>
                            <a:noFill/>
                          </a:ln>
                          <a:solidFill>
                            <a:schemeClr val="tx1"/>
                          </a:solidFill>
                          <a:effectLst/>
                          <a:latin typeface="Arial" charset="0"/>
                          <a:cs typeface="Arial" charset="0"/>
                        </a:rPr>
                        <a:t>رسولية</a:t>
                      </a:r>
                      <a:r>
                        <a:rPr kumimoji="0" lang="ar-SA" sz="3600" b="0" i="0" u="none" strike="noStrike" cap="none" normalizeH="0" baseline="0" dirty="0">
                          <a:ln>
                            <a:noFill/>
                          </a:ln>
                          <a:solidFill>
                            <a:schemeClr val="tx1"/>
                          </a:solidFill>
                          <a:effectLst/>
                          <a:latin typeface="Arial" charset="0"/>
                          <a:cs typeface="Arial" charset="0"/>
                        </a:rPr>
                        <a:t>. ونعترف بمعمودية واحدة لمغفرة الخطايا.</a:t>
                      </a:r>
                      <a:endParaRPr kumimoji="0" lang="ar-EG" sz="3600" b="0" i="0" u="none" strike="noStrike" cap="none" normalizeH="0" baseline="0" dirty="0">
                        <a:ln>
                          <a:noFill/>
                        </a:ln>
                        <a:solidFill>
                          <a:schemeClr val="tx1"/>
                        </a:solidFill>
                        <a:effectLst/>
                        <a:latin typeface="Arial" charset="0"/>
                        <a:cs typeface="Arial" charset="0"/>
                      </a:endParaRP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ZoneTexte 6">
            <a:extLst>
              <a:ext uri="{FF2B5EF4-FFF2-40B4-BE49-F238E27FC236}">
                <a16:creationId xmlns:a16="http://schemas.microsoft.com/office/drawing/2014/main" id="{3E6D838C-EF2A-489C-9011-A3EFDB0A49E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8" name="Rectangle 74">
            <a:extLst>
              <a:ext uri="{FF2B5EF4-FFF2-40B4-BE49-F238E27FC236}">
                <a16:creationId xmlns:a16="http://schemas.microsoft.com/office/drawing/2014/main" id="{4BB13F4C-A14F-4A0D-A374-C6B45E912478}"/>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9" name="Text Box 2"/>
          <p:cNvSpPr txBox="1">
            <a:spLocks noChangeArrowheads="1"/>
          </p:cNvSpPr>
          <p:nvPr/>
        </p:nvSpPr>
        <p:spPr bwMode="auto">
          <a:xfrm>
            <a:off x="4860925" y="498475"/>
            <a:ext cx="184150" cy="457200"/>
          </a:xfrm>
          <a:prstGeom prst="rect">
            <a:avLst/>
          </a:prstGeom>
          <a:noFill/>
          <a:ln w="9525">
            <a:noFill/>
            <a:miter lim="800000"/>
            <a:headEnd/>
            <a:tailEnd/>
          </a:ln>
        </p:spPr>
        <p:txBody>
          <a:bodyPr wrap="none">
            <a:spAutoFit/>
          </a:bodyPr>
          <a:lstStyle/>
          <a:p>
            <a:pPr>
              <a:spcBef>
                <a:spcPct val="0"/>
              </a:spcBef>
            </a:pPr>
            <a:endParaRPr lang="en-CA" sz="2400" dirty="0">
              <a:latin typeface="Arial" pitchFamily="34" charset="0"/>
            </a:endParaRPr>
          </a:p>
        </p:txBody>
      </p:sp>
      <p:graphicFrame>
        <p:nvGraphicFramePr>
          <p:cNvPr id="12190723" name="Group 3"/>
          <p:cNvGraphicFramePr>
            <a:graphicFrameLocks noGrp="1"/>
          </p:cNvGraphicFramePr>
          <p:nvPr>
            <p:ph/>
            <p:extLst>
              <p:ext uri="{D42A27DB-BD31-4B8C-83A1-F6EECF244321}">
                <p14:modId xmlns:p14="http://schemas.microsoft.com/office/powerpoint/2010/main" val="1092014108"/>
              </p:ext>
            </p:extLst>
          </p:nvPr>
        </p:nvGraphicFramePr>
        <p:xfrm>
          <a:off x="551384" y="753968"/>
          <a:ext cx="11017224" cy="4907280"/>
        </p:xfrm>
        <a:graphic>
          <a:graphicData uri="http://schemas.openxmlformats.org/drawingml/2006/table">
            <a:tbl>
              <a:tblPr/>
              <a:tblGrid>
                <a:gridCol w="4032448">
                  <a:extLst>
                    <a:ext uri="{9D8B030D-6E8A-4147-A177-3AD203B41FA5}">
                      <a16:colId xmlns:a16="http://schemas.microsoft.com/office/drawing/2014/main" val="20000"/>
                    </a:ext>
                  </a:extLst>
                </a:gridCol>
                <a:gridCol w="3999575">
                  <a:extLst>
                    <a:ext uri="{9D8B030D-6E8A-4147-A177-3AD203B41FA5}">
                      <a16:colId xmlns:a16="http://schemas.microsoft.com/office/drawing/2014/main" val="20001"/>
                    </a:ext>
                  </a:extLst>
                </a:gridCol>
                <a:gridCol w="2985201">
                  <a:extLst>
                    <a:ext uri="{9D8B030D-6E8A-4147-A177-3AD203B41FA5}">
                      <a16:colId xmlns:a16="http://schemas.microsoft.com/office/drawing/2014/main" val="20002"/>
                    </a:ext>
                  </a:extLst>
                </a:gridCol>
              </a:tblGrid>
              <a:tr h="4495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chemeClr val="tx1"/>
                          </a:solidFill>
                          <a:effectLst/>
                          <a:latin typeface="Coptic1" pitchFamily="2" charset="0"/>
                          <a:cs typeface="Arial" pitchFamily="34" charset="0"/>
                        </a:rPr>
                        <a:t>Tenjoust</a:t>
                      </a:r>
                      <a:r>
                        <a:rPr kumimoji="0" lang="en-US" sz="4000" b="0" i="0" u="none" strike="noStrike" cap="none" normalizeH="0" baseline="0" dirty="0">
                          <a:ln>
                            <a:noFill/>
                          </a:ln>
                          <a:solidFill>
                            <a:schemeClr val="tx1"/>
                          </a:solidFill>
                          <a:effectLst/>
                          <a:latin typeface="Coptic1" pitchFamily="2" charset="0"/>
                          <a:cs typeface="Arial" pitchFamily="34" charset="0"/>
                        </a:rPr>
                        <a:t> </a:t>
                      </a:r>
                      <a:r>
                        <a:rPr kumimoji="0" lang="en-US" sz="4000" b="0" i="0" u="none" strike="noStrike" cap="none" normalizeH="0" baseline="0" dirty="0" err="1">
                          <a:ln>
                            <a:noFill/>
                          </a:ln>
                          <a:solidFill>
                            <a:schemeClr val="tx1"/>
                          </a:solidFill>
                          <a:effectLst/>
                          <a:latin typeface="Coptic1" pitchFamily="2" charset="0"/>
                          <a:cs typeface="Arial" pitchFamily="34" charset="0"/>
                        </a:rPr>
                        <a:t>e~bol</a:t>
                      </a:r>
                      <a:r>
                        <a:rPr kumimoji="0" lang="en-US" sz="4000" b="0" i="0" u="none" strike="noStrike" cap="none" normalizeH="0" baseline="0" dirty="0">
                          <a:ln>
                            <a:noFill/>
                          </a:ln>
                          <a:solidFill>
                            <a:schemeClr val="tx1"/>
                          </a:solidFill>
                          <a:effectLst/>
                          <a:latin typeface="Coptic1" pitchFamily="2" charset="0"/>
                          <a:cs typeface="Arial" pitchFamily="34" charset="0"/>
                        </a:rPr>
                        <a:t> </a:t>
                      </a:r>
                      <a:r>
                        <a:rPr kumimoji="0" lang="en-US" sz="4000" b="0" i="0" u="none" strike="noStrike" cap="none" normalizeH="0" baseline="0" dirty="0" err="1">
                          <a:ln>
                            <a:noFill/>
                          </a:ln>
                          <a:solidFill>
                            <a:schemeClr val="tx1"/>
                          </a:solidFill>
                          <a:effectLst/>
                          <a:latin typeface="Coptic1" pitchFamily="2" charset="0"/>
                          <a:cs typeface="Arial" pitchFamily="34" charset="0"/>
                        </a:rPr>
                        <a:t>qat~h</a:t>
                      </a:r>
                      <a:r>
                        <a:rPr kumimoji="0" lang="en-US" sz="4000" b="0" i="0" u="none" strike="noStrike" cap="none" normalizeH="0" baseline="0" dirty="0">
                          <a:ln>
                            <a:noFill/>
                          </a:ln>
                          <a:solidFill>
                            <a:schemeClr val="tx1"/>
                          </a:solidFill>
                          <a:effectLst/>
                          <a:latin typeface="Coptic1" pitchFamily="2" charset="0"/>
                          <a:cs typeface="Arial" pitchFamily="34" charset="0"/>
                        </a:rPr>
                        <a:t>/ n~]</a:t>
                      </a:r>
                      <a:r>
                        <a:rPr kumimoji="0" lang="en-US" sz="4000" b="0" i="0" u="none" strike="noStrike" cap="none" normalizeH="0" baseline="0" dirty="0" err="1">
                          <a:ln>
                            <a:noFill/>
                          </a:ln>
                          <a:solidFill>
                            <a:schemeClr val="tx1"/>
                          </a:solidFill>
                          <a:effectLst/>
                          <a:latin typeface="Coptic1" pitchFamily="2" charset="0"/>
                          <a:cs typeface="Arial" pitchFamily="34" charset="0"/>
                        </a:rPr>
                        <a:t>a~nactacic</a:t>
                      </a:r>
                      <a:r>
                        <a:rPr kumimoji="0" lang="en-US" sz="4000" b="0" i="0" u="none" strike="noStrike" cap="none" normalizeH="0" baseline="0" dirty="0">
                          <a:ln>
                            <a:noFill/>
                          </a:ln>
                          <a:solidFill>
                            <a:schemeClr val="tx1"/>
                          </a:solidFill>
                          <a:effectLst/>
                          <a:latin typeface="Coptic1" pitchFamily="2" charset="0"/>
                          <a:cs typeface="Arial" pitchFamily="34" charset="0"/>
                        </a:rPr>
                        <a:t> </a:t>
                      </a:r>
                      <a:r>
                        <a:rPr kumimoji="0" lang="en-US" sz="4000" b="0" i="0" u="none" strike="noStrike" cap="none" normalizeH="0" baseline="0" dirty="0" err="1">
                          <a:ln>
                            <a:noFill/>
                          </a:ln>
                          <a:solidFill>
                            <a:schemeClr val="tx1"/>
                          </a:solidFill>
                          <a:effectLst/>
                          <a:latin typeface="Coptic1" pitchFamily="2" charset="0"/>
                          <a:cs typeface="Arial" pitchFamily="34" charset="0"/>
                        </a:rPr>
                        <a:t>n~te</a:t>
                      </a:r>
                      <a:r>
                        <a:rPr kumimoji="0" lang="en-US" sz="4000" b="0" i="0" u="none" strike="noStrike" cap="none" normalizeH="0" baseline="0" dirty="0">
                          <a:ln>
                            <a:noFill/>
                          </a:ln>
                          <a:solidFill>
                            <a:schemeClr val="tx1"/>
                          </a:solidFill>
                          <a:effectLst/>
                          <a:latin typeface="Coptic1" pitchFamily="2" charset="0"/>
                          <a:cs typeface="Arial" pitchFamily="34" charset="0"/>
                        </a:rPr>
                        <a:t> </a:t>
                      </a:r>
                      <a:r>
                        <a:rPr kumimoji="0" lang="en-US" sz="4000" b="0" i="0" u="none" strike="noStrike" cap="none" normalizeH="0" baseline="0" dirty="0" err="1">
                          <a:ln>
                            <a:noFill/>
                          </a:ln>
                          <a:solidFill>
                            <a:schemeClr val="tx1"/>
                          </a:solidFill>
                          <a:effectLst/>
                          <a:latin typeface="Coptic1" pitchFamily="2" charset="0"/>
                          <a:cs typeface="Arial" pitchFamily="34" charset="0"/>
                        </a:rPr>
                        <a:t>nirefmwout</a:t>
                      </a:r>
                      <a:r>
                        <a:rPr kumimoji="0" lang="en-US" sz="4000" b="0" i="0" u="none" strike="noStrike" cap="none" normalizeH="0" baseline="0" dirty="0">
                          <a:ln>
                            <a:noFill/>
                          </a:ln>
                          <a:solidFill>
                            <a:schemeClr val="tx1"/>
                          </a:solidFill>
                          <a:effectLst/>
                          <a:latin typeface="Coptic1" pitchFamily="2" charset="0"/>
                          <a:cs typeface="Arial" pitchFamily="34" charset="0"/>
                        </a:rPr>
                        <a:t>: </a:t>
                      </a:r>
                      <a:r>
                        <a:rPr kumimoji="0" lang="en-US" sz="4000" b="0" i="0" u="none" strike="noStrike" cap="none" normalizeH="0" baseline="0" dirty="0" err="1">
                          <a:ln>
                            <a:noFill/>
                          </a:ln>
                          <a:solidFill>
                            <a:schemeClr val="tx1"/>
                          </a:solidFill>
                          <a:effectLst/>
                          <a:latin typeface="Coptic1" pitchFamily="2" charset="0"/>
                          <a:cs typeface="Arial" pitchFamily="34" charset="0"/>
                        </a:rPr>
                        <a:t>nem</a:t>
                      </a:r>
                      <a:r>
                        <a:rPr kumimoji="0" lang="en-US" sz="4000" b="0" i="0" u="none" strike="noStrike" cap="none" normalizeH="0" baseline="0" dirty="0">
                          <a:ln>
                            <a:noFill/>
                          </a:ln>
                          <a:solidFill>
                            <a:schemeClr val="tx1"/>
                          </a:solidFill>
                          <a:effectLst/>
                          <a:latin typeface="Coptic1" pitchFamily="2" charset="0"/>
                          <a:cs typeface="Arial" pitchFamily="34" charset="0"/>
                        </a:rPr>
                        <a:t> </a:t>
                      </a:r>
                      <a:r>
                        <a:rPr kumimoji="0" lang="en-US" sz="4000" b="0" i="0" u="none" strike="noStrike" cap="none" normalizeH="0" baseline="0" dirty="0" err="1">
                          <a:ln>
                            <a:noFill/>
                          </a:ln>
                          <a:solidFill>
                            <a:schemeClr val="tx1"/>
                          </a:solidFill>
                          <a:effectLst/>
                          <a:latin typeface="Coptic1" pitchFamily="2" charset="0"/>
                          <a:cs typeface="Arial" pitchFamily="34" charset="0"/>
                        </a:rPr>
                        <a:t>piwnq</a:t>
                      </a:r>
                      <a:r>
                        <a:rPr kumimoji="0" lang="en-US" sz="4000" b="0" i="0" u="none" strike="noStrike" cap="none" normalizeH="0" baseline="0" dirty="0">
                          <a:ln>
                            <a:noFill/>
                          </a:ln>
                          <a:solidFill>
                            <a:schemeClr val="tx1"/>
                          </a:solidFill>
                          <a:effectLst/>
                          <a:latin typeface="Coptic1" pitchFamily="2" charset="0"/>
                          <a:cs typeface="Arial" pitchFamily="34" charset="0"/>
                        </a:rPr>
                        <a:t> </a:t>
                      </a:r>
                      <a:r>
                        <a:rPr kumimoji="0" lang="en-US" sz="4000" b="0" i="0" u="none" strike="noStrike" cap="none" normalizeH="0" baseline="0" dirty="0" err="1">
                          <a:ln>
                            <a:noFill/>
                          </a:ln>
                          <a:solidFill>
                            <a:schemeClr val="tx1"/>
                          </a:solidFill>
                          <a:effectLst/>
                          <a:latin typeface="Coptic1" pitchFamily="2" charset="0"/>
                          <a:cs typeface="Arial" pitchFamily="34" charset="0"/>
                        </a:rPr>
                        <a:t>n~te</a:t>
                      </a:r>
                      <a:r>
                        <a:rPr kumimoji="0" lang="en-US" sz="4000" b="0" i="0" u="none" strike="noStrike" cap="none" normalizeH="0" baseline="0" dirty="0">
                          <a:ln>
                            <a:noFill/>
                          </a:ln>
                          <a:solidFill>
                            <a:schemeClr val="tx1"/>
                          </a:solidFill>
                          <a:effectLst/>
                          <a:latin typeface="Coptic1" pitchFamily="2" charset="0"/>
                          <a:cs typeface="Arial" pitchFamily="34" charset="0"/>
                        </a:rPr>
                        <a:t> </a:t>
                      </a:r>
                      <a:r>
                        <a:rPr kumimoji="0" lang="en-US" sz="4000" b="0" i="0" u="none" strike="noStrike" cap="none" normalizeH="0" baseline="0" dirty="0" err="1">
                          <a:ln>
                            <a:noFill/>
                          </a:ln>
                          <a:solidFill>
                            <a:schemeClr val="tx1"/>
                          </a:solidFill>
                          <a:effectLst/>
                          <a:latin typeface="Coptic1" pitchFamily="2" charset="0"/>
                          <a:cs typeface="Arial" pitchFamily="34" charset="0"/>
                        </a:rPr>
                        <a:t>pie~wn</a:t>
                      </a:r>
                      <a:r>
                        <a:rPr kumimoji="0" lang="en-US" sz="4000" b="0" i="0" u="none" strike="noStrike" cap="none" normalizeH="0" baseline="0" dirty="0">
                          <a:ln>
                            <a:noFill/>
                          </a:ln>
                          <a:solidFill>
                            <a:schemeClr val="tx1"/>
                          </a:solidFill>
                          <a:effectLst/>
                          <a:latin typeface="Coptic1" pitchFamily="2" charset="0"/>
                          <a:cs typeface="Arial" pitchFamily="34" charset="0"/>
                        </a:rPr>
                        <a:t> </a:t>
                      </a:r>
                      <a:r>
                        <a:rPr kumimoji="0" lang="en-US" sz="4000" b="0" i="0" u="none" strike="noStrike" cap="none" normalizeH="0" baseline="0" dirty="0" err="1">
                          <a:ln>
                            <a:noFill/>
                          </a:ln>
                          <a:solidFill>
                            <a:schemeClr val="tx1"/>
                          </a:solidFill>
                          <a:effectLst/>
                          <a:latin typeface="Coptic1" pitchFamily="2" charset="0"/>
                          <a:cs typeface="Arial" pitchFamily="34" charset="0"/>
                        </a:rPr>
                        <a:t>eyn</a:t>
                      </a:r>
                      <a:r>
                        <a:rPr kumimoji="0" lang="en-US" sz="4000" b="0" i="0" u="none" strike="noStrike" cap="none" normalizeH="0" baseline="0" dirty="0">
                          <a:ln>
                            <a:noFill/>
                          </a:ln>
                          <a:solidFill>
                            <a:schemeClr val="tx1"/>
                          </a:solidFill>
                          <a:effectLst/>
                          <a:latin typeface="Coptic1" pitchFamily="2" charset="0"/>
                          <a:cs typeface="Arial" pitchFamily="34" charset="0"/>
                        </a:rPr>
                        <a:t>/</a:t>
                      </a:r>
                      <a:r>
                        <a:rPr kumimoji="0" lang="en-US" sz="4000" b="0" i="0" u="none" strike="noStrike" cap="none" normalizeH="0" baseline="0" dirty="0" err="1">
                          <a:ln>
                            <a:noFill/>
                          </a:ln>
                          <a:solidFill>
                            <a:schemeClr val="tx1"/>
                          </a:solidFill>
                          <a:effectLst/>
                          <a:latin typeface="Coptic1" pitchFamily="2" charset="0"/>
                          <a:cs typeface="Arial" pitchFamily="34" charset="0"/>
                        </a:rPr>
                        <a:t>ou</a:t>
                      </a:r>
                      <a:r>
                        <a:rPr kumimoji="0" lang="en-US" sz="4000" b="0" i="0" u="none" strike="noStrike" cap="none" normalizeH="0" baseline="0" dirty="0">
                          <a:ln>
                            <a:noFill/>
                          </a:ln>
                          <a:solidFill>
                            <a:schemeClr val="tx1"/>
                          </a:solidFill>
                          <a:effectLst/>
                          <a:latin typeface="Coptic1" pitchFamily="2" charset="0"/>
                          <a:cs typeface="Arial" pitchFamily="34" charset="0"/>
                        </a:rPr>
                        <a:t>: </a:t>
                      </a:r>
                      <a:r>
                        <a:rPr kumimoji="0" lang="en-US" sz="3600" b="0" i="0" u="none" strike="noStrike" cap="none" normalizeH="0" baseline="0" dirty="0">
                          <a:ln>
                            <a:noFill/>
                          </a:ln>
                          <a:solidFill>
                            <a:schemeClr val="tx1"/>
                          </a:solidFill>
                          <a:effectLst/>
                          <a:latin typeface="Coptic1" pitchFamily="2" charset="0"/>
                          <a:cs typeface="Arial" pitchFamily="34" charset="0"/>
                        </a:rPr>
                        <a:t>Am/n</a:t>
                      </a:r>
                      <a:endParaRPr kumimoji="0" lang="en-US" sz="4400" b="0" i="0" u="none" strike="noStrike" cap="none" normalizeH="0" baseline="0" dirty="0">
                        <a:ln>
                          <a:noFill/>
                        </a:ln>
                        <a:solidFill>
                          <a:schemeClr val="tx1"/>
                        </a:solidFill>
                        <a:effectLst/>
                        <a:latin typeface="Arial"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000" b="0" i="0" u="none" strike="noStrike" cap="none" normalizeH="0" baseline="0" dirty="0">
                          <a:ln>
                            <a:noFill/>
                          </a:ln>
                          <a:solidFill>
                            <a:schemeClr val="tx1"/>
                          </a:solidFill>
                          <a:effectLst/>
                          <a:latin typeface="Book Antiqua" panose="02040602050305030304" pitchFamily="18" charset="0"/>
                          <a:cs typeface="Arial" charset="0"/>
                        </a:rPr>
                        <a:t>J’attends la résurrection des morts et la vie du monde à venir.  Amen.</a:t>
                      </a:r>
                      <a:endParaRPr kumimoji="0" lang="en-US" sz="3200" b="0" i="0" u="none" strike="noStrike" cap="none" normalizeH="0" baseline="0" dirty="0">
                        <a:ln>
                          <a:noFill/>
                        </a:ln>
                        <a:solidFill>
                          <a:schemeClr val="tx1"/>
                        </a:solidFill>
                        <a:effectLst/>
                        <a:latin typeface="Book Antiqua" panose="02040602050305030304" pitchFamily="18"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800" b="0" i="0" u="none" strike="noStrike" cap="none" normalizeH="0" baseline="0" dirty="0">
                          <a:ln>
                            <a:noFill/>
                          </a:ln>
                          <a:solidFill>
                            <a:schemeClr val="tx1"/>
                          </a:solidFill>
                          <a:effectLst/>
                          <a:latin typeface="Arial" charset="0"/>
                          <a:cs typeface="Arial" charset="0"/>
                        </a:rPr>
                        <a:t>وننتظر قيامَةَ الأموات وحياة الدهر </a:t>
                      </a:r>
                      <a:r>
                        <a:rPr kumimoji="0" lang="ar-SA" sz="4800" b="0" i="0" u="none" strike="noStrike" cap="none" normalizeH="0" baseline="0" dirty="0" err="1">
                          <a:ln>
                            <a:noFill/>
                          </a:ln>
                          <a:solidFill>
                            <a:schemeClr val="tx1"/>
                          </a:solidFill>
                          <a:effectLst/>
                          <a:latin typeface="Arial" charset="0"/>
                          <a:cs typeface="Arial" charset="0"/>
                        </a:rPr>
                        <a:t>الآتى</a:t>
                      </a:r>
                      <a:endParaRPr kumimoji="0" lang="ar-EG" sz="4800" b="0" i="0" u="none" strike="noStrike" cap="none" normalizeH="0" baseline="0" dirty="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800" b="0" i="0" u="none" strike="noStrike" cap="none" normalizeH="0" baseline="0" dirty="0">
                          <a:ln>
                            <a:noFill/>
                          </a:ln>
                          <a:solidFill>
                            <a:schemeClr val="tx1"/>
                          </a:solidFill>
                          <a:effectLst/>
                          <a:latin typeface="Arial" charset="0"/>
                          <a:cs typeface="Arial" charset="0"/>
                        </a:rPr>
                        <a:t>آمين</a:t>
                      </a:r>
                      <a:r>
                        <a:rPr kumimoji="0" lang="ar-SA" sz="4400" b="0" i="0" u="none" strike="noStrike" cap="none" normalizeH="0" baseline="0" dirty="0">
                          <a:ln>
                            <a:noFill/>
                          </a:ln>
                          <a:solidFill>
                            <a:schemeClr val="tx1"/>
                          </a:solidFill>
                          <a:effectLst/>
                          <a:latin typeface="Arial" charset="0"/>
                          <a:cs typeface="Arial" charset="0"/>
                        </a:rPr>
                        <a:t>.</a:t>
                      </a:r>
                      <a:endParaRPr kumimoji="0" lang="en-US" sz="4400" b="0" i="0" u="none" strike="noStrike" cap="none" normalizeH="0" baseline="0" dirty="0">
                        <a:ln>
                          <a:noFill/>
                        </a:ln>
                        <a:solidFill>
                          <a:schemeClr val="tx1"/>
                        </a:solidFill>
                        <a:effectLst/>
                        <a:latin typeface="Arial" charset="0"/>
                        <a:cs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ZoneTexte 5">
            <a:extLst>
              <a:ext uri="{FF2B5EF4-FFF2-40B4-BE49-F238E27FC236}">
                <a16:creationId xmlns:a16="http://schemas.microsoft.com/office/drawing/2014/main" id="{175CE98F-2DA7-4260-80A8-9808FCF3485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4E77815F-B083-4C56-9DA9-F8CA4EEB9925}"/>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48768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ÉSlyl</a:t>
                      </a:r>
                      <a:endParaRPr lang="fr-FR" sz="2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p>
                      <a:pPr algn="ctr"/>
                      <a:r>
                        <a:rPr lang="fr-FR" sz="2800" b="1" kern="1200" dirty="0">
                          <a:solidFill>
                            <a:schemeClr val="tx1"/>
                          </a:solidFill>
                          <a:effectLst/>
                          <a:latin typeface="+mn-lt"/>
                          <a:ea typeface="+mn-ea"/>
                          <a:cs typeface="+mn-cs"/>
                        </a:rPr>
                        <a:t>Prions</a:t>
                      </a:r>
                    </a:p>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3000" b="1" kern="1200" dirty="0">
                        <a:solidFill>
                          <a:srgbClr val="C00000"/>
                        </a:solidFill>
                        <a:effectLst/>
                        <a:latin typeface="+mn-lt"/>
                        <a:ea typeface="+mn-ea"/>
                        <a:cs typeface="+mn-cs"/>
                      </a:endParaRPr>
                    </a:p>
                    <a:p>
                      <a:pPr algn="ctr"/>
                      <a:r>
                        <a:rPr lang="ar-SA" sz="2800" b="1" kern="1200" dirty="0">
                          <a:solidFill>
                            <a:schemeClr val="tx1"/>
                          </a:solidFill>
                          <a:effectLst/>
                          <a:latin typeface="+mn-lt"/>
                          <a:ea typeface="+mn-ea"/>
                          <a:cs typeface="+mn-cs"/>
                        </a:rPr>
                        <a:t>صل</a:t>
                      </a: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ÉEpi</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proceu,y</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cta;yte</a:t>
                      </a:r>
                      <a:endParaRPr lang="fr-FR" sz="2400" b="1" kern="1200" dirty="0">
                        <a:solidFill>
                          <a:schemeClr val="dk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mn-lt"/>
                          <a:ea typeface="+mn-ea"/>
                          <a:cs typeface="+mn-cs"/>
                        </a:rPr>
                        <a:t>Pour la prière levons-nous</a:t>
                      </a:r>
                      <a:r>
                        <a:rPr lang="fr-FR" sz="2800" b="1" kern="1200" dirty="0">
                          <a:solidFill>
                            <a:schemeClr val="tx1"/>
                          </a:solidFill>
                          <a:effectLst/>
                          <a:latin typeface="CS Avva Shenouda" panose="020B7200000000000000" pitchFamily="34" charset="0"/>
                          <a:ea typeface="+mn-ea"/>
                          <a:cs typeface="+mn-cs"/>
                        </a:rPr>
                        <a:t> </a:t>
                      </a:r>
                    </a:p>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للصلاة قفوا</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solidFill>
                            <a:srgbClr val="C00000"/>
                          </a:solidFill>
                          <a:latin typeface="CS Avva Shenouda" panose="020B7200000000000000" pitchFamily="34" charset="0"/>
                        </a:rPr>
                        <a:t>Piouyb</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a:solidFill>
                            <a:schemeClr val="dk1"/>
                          </a:solidFill>
                          <a:effectLst/>
                          <a:latin typeface="CS Avva Shenouda" panose="020B7200000000000000" pitchFamily="34" charset="0"/>
                          <a:ea typeface="+mn-ea"/>
                          <a:cs typeface="+mn-cs"/>
                        </a:rPr>
                        <a:t>Iryny paci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rgbClr val="C00000"/>
                          </a:solidFill>
                        </a:rPr>
                        <a:t>Le Prêtre</a:t>
                      </a:r>
                    </a:p>
                    <a:p>
                      <a:pPr algn="ctr"/>
                      <a:r>
                        <a:rPr lang="fr-FR" sz="2800" b="1" kern="1200">
                          <a:solidFill>
                            <a:schemeClr val="dk1"/>
                          </a:solidFill>
                          <a:effectLst/>
                          <a:latin typeface="+mn-lt"/>
                          <a:ea typeface="+mn-ea"/>
                          <a:cs typeface="+mn-cs"/>
                        </a:rPr>
                        <a:t>La Paix soit avec vous</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a:solidFill>
                            <a:srgbClr val="C00000"/>
                          </a:solidFill>
                          <a:effectLst/>
                          <a:latin typeface="+mn-lt"/>
                          <a:ea typeface="+mn-ea"/>
                          <a:cs typeface="+mn-cs"/>
                        </a:rPr>
                        <a:t>الكاهن</a:t>
                      </a:r>
                      <a:endParaRPr lang="fr-FR" sz="3000" b="1" kern="1200">
                        <a:solidFill>
                          <a:srgbClr val="C00000"/>
                        </a:solidFill>
                        <a:effectLst/>
                        <a:latin typeface="+mn-lt"/>
                        <a:ea typeface="+mn-ea"/>
                        <a:cs typeface="+mn-cs"/>
                      </a:endParaRPr>
                    </a:p>
                    <a:p>
                      <a:pPr algn="ctr"/>
                      <a:r>
                        <a:rPr lang="ar-SA" sz="3200" b="1" kern="1200">
                          <a:solidFill>
                            <a:schemeClr val="dk1"/>
                          </a:solidFill>
                          <a:effectLst/>
                          <a:latin typeface="+mn-lt"/>
                          <a:ea typeface="+mn-ea"/>
                          <a:cs typeface="+mn-cs"/>
                        </a:rPr>
                        <a:t>السلام لجميعكم</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Ke</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tw</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pneumati</a:t>
                      </a:r>
                      <a:r>
                        <a:rPr lang="fr-FR" sz="2400" b="1" kern="1200" dirty="0">
                          <a:solidFill>
                            <a:schemeClr val="dk1"/>
                          </a:solidFill>
                          <a:effectLst/>
                          <a:latin typeface="CS Avva Shenouda" panose="020B7200000000000000" pitchFamily="34" charset="0"/>
                          <a:ea typeface="+mn-ea"/>
                          <a:cs typeface="+mn-cs"/>
                        </a:rPr>
                        <a:t> cou</a:t>
                      </a:r>
                      <a:endParaRPr lang="fr-FR" sz="36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Et avec votre esprit</a:t>
                      </a:r>
                      <a:endParaRPr lang="fr-FR" sz="4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algn="ctr"/>
                      <a:r>
                        <a:rPr lang="ar-SA" sz="3200" b="1" kern="1200" dirty="0">
                          <a:solidFill>
                            <a:schemeClr val="dk1"/>
                          </a:solidFill>
                          <a:effectLst/>
                          <a:latin typeface="+mn-lt"/>
                          <a:ea typeface="+mn-ea"/>
                          <a:cs typeface="+mn-cs"/>
                        </a:rPr>
                        <a:t>ولروحك أيضا</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
        <p:nvSpPr>
          <p:cNvPr id="9" name="ZoneTexte 8">
            <a:extLst>
              <a:ext uri="{FF2B5EF4-FFF2-40B4-BE49-F238E27FC236}">
                <a16:creationId xmlns:a16="http://schemas.microsoft.com/office/drawing/2014/main" id="{D34BE770-640F-48C4-8441-9CCC7F16D79D}"/>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BF26B947-14B4-4D2B-8852-6C38CBC11972}"/>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5402124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4070372294"/>
              </p:ext>
            </p:extLst>
          </p:nvPr>
        </p:nvGraphicFramePr>
        <p:xfrm>
          <a:off x="407368" y="548680"/>
          <a:ext cx="11305251" cy="5040744"/>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4839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fr-FR" sz="1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r h="185420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Palin on maren]ho `eV} pipantokratwr @ ÉViwt `mPen¡ ouoh Pennou] ouoh Pen=c=w=r I=y=c P=,=c. </a:t>
                      </a:r>
                    </a:p>
                    <a:p>
                      <a:pPr algn="just">
                        <a:lnSpc>
                          <a:spcPct val="115000"/>
                        </a:lnSpc>
                        <a:spcAft>
                          <a:spcPts val="0"/>
                        </a:spcAft>
                      </a:pPr>
                      <a:endParaRPr lang="fi-FI" sz="18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Ten]ho ouoh tentwbh `ntekmet`aga;oc pimairwmi.</a:t>
                      </a:r>
                    </a:p>
                    <a:p>
                      <a:pPr algn="just">
                        <a:lnSpc>
                          <a:spcPct val="115000"/>
                        </a:lnSpc>
                        <a:spcAft>
                          <a:spcPts val="0"/>
                        </a:spcAft>
                      </a:pPr>
                      <a:endParaRPr lang="fi-FI" sz="18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ÉAri`vmeu`i P¡ `nni`'u,y `nte nek`ebiaik `etauenkot nenio] nem nen`cnyou</a:t>
                      </a:r>
                      <a:endPar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Implorons encore Dieu Tout-Puissant, Père de notre Seigneur Dieu et Sauveur Jésus-Christ</a:t>
                      </a:r>
                      <a:endParaRPr lang="fr-FR" sz="1000" b="1" dirty="0">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b="1" dirty="0">
                          <a:effectLst/>
                          <a:latin typeface="Book Antiqua" panose="02040602050305030304" pitchFamily="18" charset="0"/>
                          <a:ea typeface="Calibri" panose="020F0502020204030204" pitchFamily="34" charset="0"/>
                          <a:cs typeface="Arial" panose="020B0604020202020204" pitchFamily="34" charset="0"/>
                        </a:rPr>
                        <a:t>Nous invoquons et nous supplions Ta bonté ô Ami du genre humain,</a:t>
                      </a:r>
                    </a:p>
                    <a:p>
                      <a:pPr algn="just">
                        <a:lnSpc>
                          <a:spcPct val="115000"/>
                        </a:lnSpc>
                        <a:spcAft>
                          <a:spcPts val="1200"/>
                        </a:spcAft>
                      </a:pPr>
                      <a:r>
                        <a:rPr lang="fr-FR" sz="2000" b="1" dirty="0">
                          <a:effectLst/>
                          <a:latin typeface="Book Antiqua" panose="02040602050305030304" pitchFamily="18" charset="0"/>
                          <a:ea typeface="Calibri" panose="020F0502020204030204" pitchFamily="34" charset="0"/>
                          <a:cs typeface="Arial" panose="020B0604020202020204" pitchFamily="34" charset="0"/>
                        </a:rPr>
                        <a:t>Souviens-Toi Seigneur des âmes de tes serviteurs qui se sont endormis, nos pères et nos frères.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وأيضا فلنسأل الله ضابط الكل أبا ربنا وإلهنا ومخلصنا يسوع المسيح</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نسأل ونطلب من صلاحك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يامحب</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البشر</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أذكر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نفوس عبيدك آباءنا وإخوتنا</a:t>
                      </a:r>
                    </a:p>
                    <a:p>
                      <a:pPr algn="justLow" rtl="1">
                        <a:lnSpc>
                          <a:spcPct val="115000"/>
                        </a:lnSpc>
                        <a:spcAft>
                          <a:spcPts val="1000"/>
                        </a:spcAft>
                      </a:pPr>
                      <a:endPar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
        <p:nvSpPr>
          <p:cNvPr id="9" name="ZoneTexte 8">
            <a:extLst>
              <a:ext uri="{FF2B5EF4-FFF2-40B4-BE49-F238E27FC236}">
                <a16:creationId xmlns:a16="http://schemas.microsoft.com/office/drawing/2014/main" id="{6D19A2ED-DAC4-4595-83F5-210FCE6ADB8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0069E91B-3E74-42CB-9D95-80E12DAAD0CE}"/>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7119796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5862447"/>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5832647">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nen`cnyou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etauenkot</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au`mton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mmwou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vnah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mP</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=,=c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icjen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p`eneh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=e=;=u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nar,i`epickopoc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ke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epickopoc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nhygoumenoc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ke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`m`</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precbuteroc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nen`cnyou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ndi`akwn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mmona,oc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ke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nla`ikoc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e`hryi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anapaucic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tyrc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ni`,</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ricti`anoc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Hina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P=,=c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Pennou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mton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nnou'u,y</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tyrou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piparadicoc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pounof</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anon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de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hwn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ntefer</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pinai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neman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nennobi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ebol</a:t>
                      </a:r>
                      <a:endPar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Implorez pour nos pères et nos frères qui se sont endormis dans la Foi du Christ depuis le commencement, nos saints pères les archevêques, nos pères les évêques, nos pères les higoumènes, nos pères les prêtres, nos frères les diacres, nos pères les moines, nos pères les laïcs et pour le repos de tous les chrétiens. Que le Christ, notre Dieu, accorde le repos à leurs âmes au paradis de la joie, nous prenne en pitié et nous pardonne nos péchés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أطلبوا عن آباءنا وأخوتنا الذين رقدوا وتنيحوا في الإيمان بالمسيح منذ البدء آباءنا القديسين رؤساء الأساقفة وآباءنا الأساقفة آبائنا </a:t>
                      </a:r>
                      <a:r>
                        <a:rPr kumimoji="0" lang="ar-SA" sz="22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القمامصة</a:t>
                      </a: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وآبائنا القسوس وإخوتنا الشمامسة آبائنا الرهبان وآباءنا العلمانيين وعن نياح كل المسيحيين لكي المسيح إلهنا ينيح نفسوهم أجمعين في فردوس النعيم ونحن أيضاً يصنع معنا رحمة ويغفر لنا خطايانا</a:t>
                      </a:r>
                      <a:endParaRPr kumimoji="0" lang="fr-FR" sz="22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bl>
          </a:graphicData>
        </a:graphic>
      </p:graphicFrame>
      <p:sp>
        <p:nvSpPr>
          <p:cNvPr id="9" name="ZoneTexte 8">
            <a:extLst>
              <a:ext uri="{FF2B5EF4-FFF2-40B4-BE49-F238E27FC236}">
                <a16:creationId xmlns:a16="http://schemas.microsoft.com/office/drawing/2014/main" id="{33C4C964-13FF-46E5-9FE3-33BF118342E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C4C99569-6AB9-46F0-9B02-F62578AAF202}"/>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2283548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74548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53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r>
                        <a:rPr lang="fr-FR" sz="18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endParaRPr lang="fr-FR" sz="1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1" kern="1200" dirty="0" err="1">
                          <a:solidFill>
                            <a:schemeClr val="dk1"/>
                          </a:solidFill>
                          <a:effectLst/>
                          <a:latin typeface="+mn-lt"/>
                          <a:ea typeface="+mn-ea"/>
                          <a:cs typeface="+mn-cs"/>
                        </a:rPr>
                        <a:t>يارب</a:t>
                      </a:r>
                      <a:r>
                        <a:rPr lang="ar-SA" sz="2400" b="1" kern="1200" dirty="0">
                          <a:solidFill>
                            <a:schemeClr val="dk1"/>
                          </a:solidFill>
                          <a:effectLst/>
                          <a:latin typeface="+mn-lt"/>
                          <a:ea typeface="+mn-ea"/>
                          <a:cs typeface="+mn-cs"/>
                        </a:rPr>
                        <a:t> ارحم</a:t>
                      </a:r>
                      <a:endParaRPr lang="fr-FR" sz="2400" b="1" kern="1200" dirty="0">
                        <a:solidFill>
                          <a:schemeClr val="dk1"/>
                        </a:solidFill>
                        <a:effectLst/>
                        <a:latin typeface="+mn-lt"/>
                        <a:ea typeface="+mn-ea"/>
                        <a:cs typeface="+mn-cs"/>
                      </a:endParaRP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r h="185420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ÉArikataxioin P¡ ma`mton `nnou'u,y tyrou @ qen kenf `nnenio] =e=;=u Abraam nem Icaak nem Iakwb</a:t>
                      </a:r>
                    </a:p>
                    <a:p>
                      <a:pPr algn="just">
                        <a:lnSpc>
                          <a:spcPct val="115000"/>
                        </a:lnSpc>
                        <a:spcAft>
                          <a:spcPts val="0"/>
                        </a:spcAft>
                      </a:pPr>
                      <a:endParaRPr lang="fi-FI" sz="18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Sanousou qen ouma `n`,lo`y @ hijen `vmwou `nte `pemton @ qen piparadicoc `nte `pounof</a:t>
                      </a:r>
                    </a:p>
                    <a:p>
                      <a:pPr algn="just">
                        <a:lnSpc>
                          <a:spcPct val="115000"/>
                        </a:lnSpc>
                        <a:spcAft>
                          <a:spcPts val="0"/>
                        </a:spcAft>
                      </a:pPr>
                      <a:endParaRPr lang="fi-FI" sz="18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Pima `etafvwt `ebol`nqytf `nje pi`mkah `nhyt nem ]lupy nem pifi`ahom @ qen `vouwini `nte ny=e=;=u `ntak</a:t>
                      </a:r>
                      <a:endPar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Daigne Seigneur accorder le repos à leurs âmes auprès de nos saints pères Abraham, Isaac et Jacob.</a:t>
                      </a:r>
                    </a:p>
                    <a:p>
                      <a:pPr algn="just">
                        <a:lnSpc>
                          <a:spcPct val="115000"/>
                        </a:lnSpc>
                        <a:spcAft>
                          <a:spcPts val="1200"/>
                        </a:spcAft>
                      </a:pPr>
                      <a:r>
                        <a:rPr lang="fr-FR" sz="2000" b="1" dirty="0" err="1">
                          <a:effectLst/>
                          <a:latin typeface="Book Antiqua" panose="02040602050305030304" pitchFamily="18" charset="0"/>
                          <a:ea typeface="Calibri" panose="020F0502020204030204" pitchFamily="34" charset="0"/>
                          <a:cs typeface="Arial" panose="020B0604020202020204" pitchFamily="34" charset="0"/>
                        </a:rPr>
                        <a:t>Garde-les</a:t>
                      </a:r>
                      <a:r>
                        <a:rPr lang="fr-FR" sz="2000" b="1" dirty="0">
                          <a:effectLst/>
                          <a:latin typeface="Book Antiqua" panose="02040602050305030304" pitchFamily="18" charset="0"/>
                          <a:ea typeface="Calibri" panose="020F0502020204030204" pitchFamily="34" charset="0"/>
                          <a:cs typeface="Arial" panose="020B0604020202020204" pitchFamily="34" charset="0"/>
                        </a:rPr>
                        <a:t> sur les prés d’herbe fraîche, près des eaux du repos, au paradis de la joie.</a:t>
                      </a:r>
                    </a:p>
                    <a:p>
                      <a:pPr algn="just">
                        <a:lnSpc>
                          <a:spcPct val="115000"/>
                        </a:lnSpc>
                        <a:spcAft>
                          <a:spcPts val="1200"/>
                        </a:spcAft>
                      </a:pPr>
                      <a:r>
                        <a:rPr lang="fr-FR" sz="2000" b="1" dirty="0">
                          <a:effectLst/>
                          <a:latin typeface="Book Antiqua" panose="02040602050305030304" pitchFamily="18" charset="0"/>
                          <a:ea typeface="Calibri" panose="020F0502020204030204" pitchFamily="34" charset="0"/>
                          <a:cs typeface="Arial" panose="020B0604020202020204" pitchFamily="34" charset="0"/>
                        </a:rPr>
                        <a:t>Le lieu qu’ont quitté toute tristesse, toute affliction et toute plainte dans la lumière de Tes saints.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تفضل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نيح نفوسهم جميعا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أحضان آبائنا القديسين إبراهيم وإسحق ويعقوب.</a:t>
                      </a:r>
                      <a:r>
                        <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علهم جميعا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موضع خضرة على ماء الراحة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فردوس النعيم.</a:t>
                      </a:r>
                      <a:r>
                        <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الموضع الذى هرب منه الحزن الكآبة والتنهد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نور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قديسيك</a:t>
                      </a:r>
                      <a:endPar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
        <p:nvSpPr>
          <p:cNvPr id="9" name="ZoneTexte 8">
            <a:extLst>
              <a:ext uri="{FF2B5EF4-FFF2-40B4-BE49-F238E27FC236}">
                <a16:creationId xmlns:a16="http://schemas.microsoft.com/office/drawing/2014/main" id="{4D3B490B-4EF3-402C-AB7C-2E87EC3C173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19647FFB-C0EA-4D36-98EB-F96B66DC3672}"/>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67394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Vous saurez que je suis le Seigneur, lorsque j'ouvrirai vos tombeaux et que je vous ferai remonter de vos tombeaux, mon peuple. Je mettrai mon esprit en vous et vous vivrez, et je vous installerai sur votre sol, et vous saurez que moi, le Seigneur, j'ai parlé et je fais, parole du Seigneur. </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rPr>
              <a:t>فَتَعْلَمُونَ أَنِّي أَنَا الرَّبُّ عِنْدَ فَتْحِي قُبُورَكُمْ وَإِصْعَادِي إِيَّاكُمْ مِنْ قُبُورِكُمْ يَا شَعْبِي. وأَجْعَلُ رُوحِي فِيكُمْ فتَحْيَوْنَ، وَأَجْعَلُكُمْ فِي أَرْضِكُمْ، فَتَعْلَمُونَ أَنِّي أنَا الرَّبُّ تَكَلَّمْتُ وَأَفْعَلُ، يَقُولُ الرَّبُّ».</a:t>
            </a:r>
            <a:endParaRPr lang="fr-FR" sz="3600" b="1" dirty="0">
              <a:solidFill>
                <a:prstClr val="black"/>
              </a:solidFill>
              <a:latin typeface="Times New Roman" panose="02020603050405020304" pitchFamily="18" charset="0"/>
            </a:endParaRPr>
          </a:p>
          <a:p>
            <a:pPr lvl="0" algn="just" rtl="1">
              <a:defRPr/>
            </a:pPr>
            <a:endPar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ا</a:t>
            </a:r>
            <a:r>
              <a:rPr kumimoji="0" lang="ar-EG"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للثالوث الأقدس إلهنا آمين.</a:t>
            </a:r>
          </a:p>
        </p:txBody>
      </p:sp>
      <p:sp>
        <p:nvSpPr>
          <p:cNvPr id="6" name="ZoneTexte 5">
            <a:extLst>
              <a:ext uri="{FF2B5EF4-FFF2-40B4-BE49-F238E27FC236}">
                <a16:creationId xmlns:a16="http://schemas.microsoft.com/office/drawing/2014/main" id="{1C226462-8FB9-4CB9-BA8C-7E2336F2AC2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7" name="Rectangle 74">
            <a:extLst>
              <a:ext uri="{FF2B5EF4-FFF2-40B4-BE49-F238E27FC236}">
                <a16:creationId xmlns:a16="http://schemas.microsoft.com/office/drawing/2014/main" id="{C17DD014-DC85-4225-A3C5-DE4F896811E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1516208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Ek`etounoc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ntoukecarx</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pi`ehoou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etak;asf</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kata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nek`epaggeli`a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mmyi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natme;nouj</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Ek`eer,arizec;e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nni`aga;on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nek`epaggeli`a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bal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oude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masj</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co;mou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oude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e`hryi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phyt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nrwmi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Ny`etakcebtwtou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V}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nnye;mei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mpekran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=e=;=u.</a:t>
                      </a: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mou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sop</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nnek`ebiaik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alla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ouou`wteb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Ressuscite-les Seigneur au jour que Tu as fixé selon Tes promesses vraies et honnêtes</a:t>
                      </a:r>
                      <a:endParaRPr lang="fr-FR" sz="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Accorde-leur les biens que Tu as promis : ce que l’œil n’a jamais vu, que l’oreille n’a jamais entendu, que le cœur de l’homme n’a jamais conçu</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et que Tu as préparés, ô Dieu, pour ceux qui aiment Ton saint Nom</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pour Tes serviteurs il n’est point de mort mais  un passage.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أقم أجسادهم </a:t>
                      </a:r>
                      <a:r>
                        <a:rPr lang="ar-SA" sz="2400" b="0" kern="1200" dirty="0" err="1">
                          <a:solidFill>
                            <a:schemeClr val="tx1"/>
                          </a:solidFill>
                          <a:effectLst/>
                          <a:latin typeface="Book Antiqua" panose="02040602050305030304" pitchFamily="18" charset="0"/>
                          <a:ea typeface="+mn-ea"/>
                          <a:cs typeface="Tahoma" panose="020B0604030504040204" pitchFamily="34" charset="0"/>
                        </a:rPr>
                        <a:t>فى</a:t>
                      </a:r>
                      <a:r>
                        <a:rPr lang="ar-SA" sz="2400" b="0" kern="1200" dirty="0">
                          <a:solidFill>
                            <a:schemeClr val="tx1"/>
                          </a:solidFill>
                          <a:effectLst/>
                          <a:latin typeface="Book Antiqua" panose="02040602050305030304" pitchFamily="18" charset="0"/>
                          <a:ea typeface="+mn-ea"/>
                          <a:cs typeface="Tahoma" panose="020B0604030504040204" pitchFamily="34" charset="0"/>
                        </a:rPr>
                        <a:t> اليوم الذى رسمته كمواعيدك الحقيقية غير الكاذبة.</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هب لهم خيرات مواعيدك، ما لم تره عين وما لم تسمع به أذن ولم يخطر على قلب بشر</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ما أعددته يا الله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لمحبى</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إسمك</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القدوس</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لأنه لا يكون موت لعبيدك بل هو انتقال.</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9" name="ZoneTexte 8">
            <a:extLst>
              <a:ext uri="{FF2B5EF4-FFF2-40B4-BE49-F238E27FC236}">
                <a16:creationId xmlns:a16="http://schemas.microsoft.com/office/drawing/2014/main" id="{52F4F285-A07A-4B51-AFEF-03DF03006B0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DC4D2428-E51A-4532-8098-854E703E484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3547524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Icje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oumet`amelyc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oumetat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h;yf</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hwc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rwmi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eauervorin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noucarx</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auswpi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paikocmoc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ÉN;ok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hwc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aga;oc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mmairwmi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V}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arikataxioin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nek`ebiaik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ricti`anoc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nor;odoxoc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oikoumeny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icjen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nima`nsai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vry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sa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nefma`nhwtp</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icjen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pemhyt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sa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vryc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piouai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piouai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kata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pefran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kata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pecran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Kuri`e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ma`mton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,w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S’ils se sont rendus humainement coupables de négligences ou de gaspillages alors qu’ils étaient revêtus d’un corps et habitaient ce monde,</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par Ta bonté, ô Dieu, Ami du genre humain, daigne Te souvenir de tes serviteurs les chrétiens orthodoxes qui sont dans ce monde, du lever du soleil à son couchant, et du nord au sud, chacun et chacune par son nom. Seigneur accorde leur le repos et remets leurs péchés.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وإن كان لحقهم توان أو تفريط كبشر وقد لبسوا جسدا وسكنوا </a:t>
                      </a:r>
                      <a:r>
                        <a:rPr lang="ar-SA" sz="2400" b="0" kern="1200" dirty="0" err="1">
                          <a:solidFill>
                            <a:schemeClr val="tx1"/>
                          </a:solidFill>
                          <a:effectLst/>
                          <a:latin typeface="Book Antiqua" panose="02040602050305030304" pitchFamily="18" charset="0"/>
                          <a:ea typeface="+mn-ea"/>
                          <a:cs typeface="Tahoma" panose="020B0604030504040204" pitchFamily="34" charset="0"/>
                        </a:rPr>
                        <a:t>فى</a:t>
                      </a:r>
                      <a:r>
                        <a:rPr lang="ar-SA" sz="2400" b="0" kern="1200" dirty="0">
                          <a:solidFill>
                            <a:schemeClr val="tx1"/>
                          </a:solidFill>
                          <a:effectLst/>
                          <a:latin typeface="Book Antiqua" panose="02040602050305030304" pitchFamily="18" charset="0"/>
                          <a:ea typeface="+mn-ea"/>
                          <a:cs typeface="Tahoma" panose="020B0604030504040204" pitchFamily="34" charset="0"/>
                        </a:rPr>
                        <a:t> هذا العالم.</a:t>
                      </a:r>
                      <a:endParaRPr lang="fr-FR" sz="2400" b="0" kern="1200" dirty="0">
                        <a:solidFill>
                          <a:schemeClr val="tx1"/>
                        </a:solidFill>
                        <a:effectLst/>
                        <a:latin typeface="Book Antiqua" panose="02040602050305030304" pitchFamily="18" charset="0"/>
                        <a:ea typeface="+mn-ea"/>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فأنت كصالح ومحب البشر اللهم تفضل عبيدك المسيحيين الأرثوذكسيين الذين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المسكونة كلها من مشارق الشمس إلى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مغارﺑﻬا</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ومن الشمال إلى الجنوب وكل واحد باسمه وكل واحدة باسمها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نيحهم واغفر لهم.</a:t>
                      </a:r>
                      <a:endPar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9" name="ZoneTexte 8">
            <a:extLst>
              <a:ext uri="{FF2B5EF4-FFF2-40B4-BE49-F238E27FC236}">
                <a16:creationId xmlns:a16="http://schemas.microsoft.com/office/drawing/2014/main" id="{DE36F2C5-4FA8-457F-B367-D60145EE830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84677BE9-8C29-4193-BAE1-E6BEB4CCC929}"/>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2295356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3538463522"/>
              </p:ext>
            </p:extLst>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hli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efouab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e;wleb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oude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kan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ou`ehoou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nouwt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pefwnq</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hijen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pikahi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men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ham</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nnou'u,y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ma`mton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er`pem`psa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metouro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nivyou`i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ÉAnon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ari,arizec;e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mpenjwk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ricti`anoc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efranak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mpek`m;o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neman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noumeroc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ou`klyroc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=e=;=u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nul n’est exempt de péché même si sa vie sur cette terre n’a duré qu’un seul jour. A ceux dont Tu as rappelés les âmes, Seigneur, donne leur le repos et fais qu’ils soient dignes du Royaume des cieux.</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 nous tous, accorde la perfection chrétienne qui te plaît. Donne-leur et donne-nous de participer à l’héritage de Tes saints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فإنه ليس أحد طاهرا من دنس ولو كانت حياته يوما واحدا على الأرض.</a:t>
                      </a:r>
                      <a:r>
                        <a:rPr lang="fr-FR" sz="2400" b="0" kern="1200" dirty="0">
                          <a:solidFill>
                            <a:schemeClr val="tx1"/>
                          </a:solidFill>
                          <a:effectLst/>
                          <a:latin typeface="Book Antiqua" panose="02040602050305030304" pitchFamily="18" charset="0"/>
                          <a:ea typeface="+mn-ea"/>
                          <a:cs typeface="Tahoma" panose="020B0604030504040204" pitchFamily="34" charset="0"/>
                        </a:rPr>
                        <a:t> </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أما هم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الذين أخذت نفوسهم نيحهم وليستحقوا ملكوت السموات.</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وأما نحن كلنا فهب لنا كمالا مسيحيا يرضيك أمامك.</a:t>
                      </a:r>
                      <a:r>
                        <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واعطهم وإيانا نصيبا وميراثا مع كافة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قديسيك</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a:t>
                      </a:r>
                      <a:endPar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
        <p:nvSpPr>
          <p:cNvPr id="9" name="ZoneTexte 8">
            <a:extLst>
              <a:ext uri="{FF2B5EF4-FFF2-40B4-BE49-F238E27FC236}">
                <a16:creationId xmlns:a16="http://schemas.microsoft.com/office/drawing/2014/main" id="{65F81220-9419-4EB4-89E3-18C43E9335DA}"/>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0" name="Rectangle 74">
            <a:extLst>
              <a:ext uri="{FF2B5EF4-FFF2-40B4-BE49-F238E27FC236}">
                <a16:creationId xmlns:a16="http://schemas.microsoft.com/office/drawing/2014/main" id="{58B2DF86-A393-403B-A750-EE1A7D70FF1D}"/>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graphicFrame>
        <p:nvGraphicFramePr>
          <p:cNvPr id="2" name="Tableau 1">
            <a:extLst>
              <a:ext uri="{FF2B5EF4-FFF2-40B4-BE49-F238E27FC236}">
                <a16:creationId xmlns:a16="http://schemas.microsoft.com/office/drawing/2014/main" id="{2542CE81-F11F-4BD5-9E1A-303AEA3C261A}"/>
              </a:ext>
            </a:extLst>
          </p:cNvPr>
          <p:cNvGraphicFramePr>
            <a:graphicFrameLocks noGrp="1"/>
          </p:cNvGraphicFramePr>
          <p:nvPr>
            <p:extLst>
              <p:ext uri="{D42A27DB-BD31-4B8C-83A1-F6EECF244321}">
                <p14:modId xmlns:p14="http://schemas.microsoft.com/office/powerpoint/2010/main" val="1750832938"/>
              </p:ext>
            </p:extLst>
          </p:nvPr>
        </p:nvGraphicFramePr>
        <p:xfrm>
          <a:off x="335360" y="5768672"/>
          <a:ext cx="11305251" cy="118872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1909377292"/>
                    </a:ext>
                  </a:extLst>
                </a:gridCol>
                <a:gridCol w="3768417">
                  <a:extLst>
                    <a:ext uri="{9D8B030D-6E8A-4147-A177-3AD203B41FA5}">
                      <a16:colId xmlns:a16="http://schemas.microsoft.com/office/drawing/2014/main" val="1729557154"/>
                    </a:ext>
                  </a:extLst>
                </a:gridCol>
                <a:gridCol w="3768417">
                  <a:extLst>
                    <a:ext uri="{9D8B030D-6E8A-4147-A177-3AD203B41FA5}">
                      <a16:colId xmlns:a16="http://schemas.microsoft.com/office/drawing/2014/main" val="2714627676"/>
                    </a:ext>
                  </a:extLst>
                </a:gridCol>
              </a:tblGrid>
              <a:tr h="721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r>
                        <a:rPr lang="fr-FR" sz="18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endParaRPr lang="fr-FR" sz="1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1" kern="1200" dirty="0" err="1">
                          <a:solidFill>
                            <a:schemeClr val="dk1"/>
                          </a:solidFill>
                          <a:effectLst/>
                          <a:latin typeface="+mn-lt"/>
                          <a:ea typeface="+mn-ea"/>
                          <a:cs typeface="+mn-cs"/>
                        </a:rPr>
                        <a:t>يارب</a:t>
                      </a:r>
                      <a:r>
                        <a:rPr lang="ar-SA" sz="2400" b="1" kern="1200" dirty="0">
                          <a:solidFill>
                            <a:schemeClr val="dk1"/>
                          </a:solidFill>
                          <a:effectLst/>
                          <a:latin typeface="+mn-lt"/>
                          <a:ea typeface="+mn-ea"/>
                          <a:cs typeface="+mn-cs"/>
                        </a:rPr>
                        <a:t> ارحم</a:t>
                      </a:r>
                      <a:endParaRPr lang="fr-FR" sz="2400" b="1" kern="1200" dirty="0">
                        <a:solidFill>
                          <a:schemeClr val="dk1"/>
                        </a:solidFill>
                        <a:effectLst/>
                        <a:latin typeface="+mn-lt"/>
                        <a:ea typeface="+mn-ea"/>
                        <a:cs typeface="+mn-cs"/>
                      </a:endParaRP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8516713"/>
                  </a:ext>
                </a:extLst>
              </a:tr>
            </a:tbl>
          </a:graphicData>
        </a:graphic>
      </p:graphicFrame>
    </p:spTree>
    <p:extLst>
      <p:ext uri="{BB962C8B-B14F-4D97-AF65-F5344CB8AC3E}">
        <p14:creationId xmlns:p14="http://schemas.microsoft.com/office/powerpoint/2010/main" val="21314153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1266276"/>
            <a:ext cx="5406557" cy="4791684"/>
          </a:xfrm>
        </p:spPr>
        <p:txBody>
          <a:bodyPr numCol="1" spcCol="72000" anchor="t">
            <a:noAutofit/>
          </a:bodyPr>
          <a:lstStyle/>
          <a:p>
            <a:pPr marL="0" indent="0" algn="ctr">
              <a:buNone/>
            </a:pPr>
            <a:r>
              <a:rPr lang="fr-FR" sz="2600" b="1" dirty="0">
                <a:latin typeface="Book Antiqua" panose="02040602050305030304" pitchFamily="18" charset="0"/>
              </a:rPr>
              <a:t>Notre Père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252425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3707891"/>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0016" y="1198493"/>
            <a:ext cx="5453049" cy="584775"/>
          </a:xfrm>
          <a:prstGeom prst="rect">
            <a:avLst/>
          </a:prstGeom>
        </p:spPr>
        <p:txBody>
          <a:bodyPr wrap="square" anchor="t" anchorCtr="0">
            <a:spAutoFit/>
          </a:bodyPr>
          <a:lstStyle/>
          <a:p>
            <a:pPr lvl="0" algn="ctr" rtl="1">
              <a:spcAft>
                <a:spcPts val="1200"/>
              </a:spcAft>
            </a:pPr>
            <a:r>
              <a:rPr lang="ar-AE" sz="3200" b="1" dirty="0">
                <a:solidFill>
                  <a:prstClr val="black"/>
                </a:solidFill>
                <a:latin typeface="Book Antiqua" panose="02040602050305030304" pitchFamily="18" charset="0"/>
              </a:rPr>
              <a:t>يا أبانا الذى في السموات...</a:t>
            </a:r>
            <a:endParaRPr lang="fr-FR" sz="3200" b="1" dirty="0">
              <a:solidFill>
                <a:prstClr val="black"/>
              </a:solidFill>
              <a:latin typeface="Book Antiqua" panose="02040602050305030304" pitchFamily="18" charset="0"/>
            </a:endParaRPr>
          </a:p>
        </p:txBody>
      </p:sp>
      <p:graphicFrame>
        <p:nvGraphicFramePr>
          <p:cNvPr id="5" name="Tableau 4">
            <a:extLst>
              <a:ext uri="{FF2B5EF4-FFF2-40B4-BE49-F238E27FC236}">
                <a16:creationId xmlns:a16="http://schemas.microsoft.com/office/drawing/2014/main" id="{355B0E5D-C233-46E9-B48C-8104B51C7EAB}"/>
              </a:ext>
            </a:extLst>
          </p:cNvPr>
          <p:cNvGraphicFramePr>
            <a:graphicFrameLocks noGrp="1"/>
          </p:cNvGraphicFramePr>
          <p:nvPr>
            <p:extLst>
              <p:ext uri="{D42A27DB-BD31-4B8C-83A1-F6EECF244321}">
                <p14:modId xmlns:p14="http://schemas.microsoft.com/office/powerpoint/2010/main" val="2009696417"/>
              </p:ext>
            </p:extLst>
          </p:nvPr>
        </p:nvGraphicFramePr>
        <p:xfrm>
          <a:off x="428493" y="1988840"/>
          <a:ext cx="11305251" cy="112776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173051987"/>
                    </a:ext>
                  </a:extLst>
                </a:gridCol>
                <a:gridCol w="3768417">
                  <a:extLst>
                    <a:ext uri="{9D8B030D-6E8A-4147-A177-3AD203B41FA5}">
                      <a16:colId xmlns:a16="http://schemas.microsoft.com/office/drawing/2014/main" val="1640507691"/>
                    </a:ext>
                  </a:extLst>
                </a:gridCol>
                <a:gridCol w="3768417">
                  <a:extLst>
                    <a:ext uri="{9D8B030D-6E8A-4147-A177-3AD203B41FA5}">
                      <a16:colId xmlns:a16="http://schemas.microsoft.com/office/drawing/2014/main" val="3637683879"/>
                    </a:ext>
                  </a:extLst>
                </a:gridCol>
              </a:tblGrid>
              <a:tr h="3753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5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effectLst/>
                          <a:latin typeface="Athanasius" pitchFamily="2" charset="0"/>
                          <a:ea typeface="+mn-ea"/>
                          <a:cs typeface="+mn-cs"/>
                        </a:rPr>
                        <a:t>"en </a:t>
                      </a:r>
                      <a:r>
                        <a:rPr lang="fr-FR" sz="2400" b="1" kern="1200" dirty="0" err="1">
                          <a:solidFill>
                            <a:schemeClr val="tx1"/>
                          </a:solidFill>
                          <a:effectLst/>
                          <a:latin typeface="Athanasius" pitchFamily="2" charset="0"/>
                          <a:ea typeface="+mn-ea"/>
                          <a:cs typeface="+mn-cs"/>
                        </a:rPr>
                        <a:t>Pxc</a:t>
                      </a:r>
                      <a:r>
                        <a:rPr lang="fr-FR" sz="2400" b="1" kern="1200" dirty="0">
                          <a:solidFill>
                            <a:schemeClr val="tx1"/>
                          </a:solidFill>
                          <a:effectLst/>
                          <a:latin typeface="Athanasius" pitchFamily="2" charset="0"/>
                          <a:ea typeface="+mn-ea"/>
                          <a:cs typeface="+mn-cs"/>
                        </a:rPr>
                        <a:t> ? </a:t>
                      </a:r>
                      <a:r>
                        <a:rPr lang="fr-FR" sz="2400" b="1" kern="1200" dirty="0" err="1">
                          <a:solidFill>
                            <a:schemeClr val="tx1"/>
                          </a:solidFill>
                          <a:effectLst/>
                          <a:latin typeface="Athanasius" pitchFamily="2" charset="0"/>
                          <a:ea typeface="+mn-ea"/>
                          <a:cs typeface="+mn-cs"/>
                        </a:rPr>
                        <a:t>Ihc</a:t>
                      </a:r>
                      <a:r>
                        <a:rPr lang="fr-FR" sz="2400" b="1" kern="1200" dirty="0">
                          <a:solidFill>
                            <a:schemeClr val="tx1"/>
                          </a:solidFill>
                          <a:effectLst/>
                          <a:latin typeface="Athanasius" pitchFamily="2" charset="0"/>
                          <a:ea typeface="+mn-ea"/>
                          <a:cs typeface="+mn-cs"/>
                        </a:rPr>
                        <a:t> ? </a:t>
                      </a:r>
                      <a:r>
                        <a:rPr lang="fr-FR" sz="2400" b="1" kern="1200" dirty="0" err="1">
                          <a:solidFill>
                            <a:schemeClr val="tx1"/>
                          </a:solidFill>
                          <a:effectLst/>
                          <a:latin typeface="Athanasius" pitchFamily="2" charset="0"/>
                          <a:ea typeface="+mn-ea"/>
                          <a:cs typeface="+mn-cs"/>
                        </a:rPr>
                        <a:t>Penè</a:t>
                      </a:r>
                      <a:r>
                        <a:rPr lang="fr-FR" sz="2400" b="1" kern="1200" dirty="0">
                          <a:solidFill>
                            <a:schemeClr val="tx1"/>
                          </a:solidFill>
                          <a:effectLst/>
                          <a:latin typeface="Athanasius" pitchFamily="2" charset="0"/>
                          <a:ea typeface="+mn-ea"/>
                          <a:cs typeface="+mn-cs"/>
                        </a:rPr>
                        <a:t>_.</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400" b="1" kern="1200" dirty="0">
                          <a:solidFill>
                            <a:schemeClr val="dk1"/>
                          </a:solidFill>
                          <a:effectLst/>
                          <a:latin typeface="+mn-lt"/>
                          <a:ea typeface="+mn-ea"/>
                          <a:cs typeface="+mn-cs"/>
                        </a:rPr>
                        <a:t>Par le Christ Jésus notre Seigneur</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بالمسيح يسوع ربنا</a:t>
                      </a:r>
                      <a:endParaRPr lang="fr-FR" sz="2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8159327"/>
                  </a:ext>
                </a:extLst>
              </a:tr>
            </a:tbl>
          </a:graphicData>
        </a:graphic>
      </p:graphicFrame>
      <p:graphicFrame>
        <p:nvGraphicFramePr>
          <p:cNvPr id="6" name="Tableau 5">
            <a:extLst>
              <a:ext uri="{FF2B5EF4-FFF2-40B4-BE49-F238E27FC236}">
                <a16:creationId xmlns:a16="http://schemas.microsoft.com/office/drawing/2014/main" id="{4FF79188-25EB-41E5-AB1D-E25E688F4592}"/>
              </a:ext>
            </a:extLst>
          </p:cNvPr>
          <p:cNvGraphicFramePr>
            <a:graphicFrameLocks noGrp="1"/>
          </p:cNvGraphicFramePr>
          <p:nvPr>
            <p:extLst>
              <p:ext uri="{D42A27DB-BD31-4B8C-83A1-F6EECF244321}">
                <p14:modId xmlns:p14="http://schemas.microsoft.com/office/powerpoint/2010/main" val="2562231118"/>
              </p:ext>
            </p:extLst>
          </p:nvPr>
        </p:nvGraphicFramePr>
        <p:xfrm>
          <a:off x="422177" y="667544"/>
          <a:ext cx="11270888" cy="457200"/>
        </p:xfrm>
        <a:graphic>
          <a:graphicData uri="http://schemas.openxmlformats.org/drawingml/2006/table">
            <a:tbl>
              <a:tblPr firstRow="1" bandRow="1">
                <a:tableStyleId>{5C22544A-7EE6-4342-B048-85BDC9FD1C3A}</a:tableStyleId>
              </a:tblPr>
              <a:tblGrid>
                <a:gridCol w="5635444">
                  <a:extLst>
                    <a:ext uri="{9D8B030D-6E8A-4147-A177-3AD203B41FA5}">
                      <a16:colId xmlns:a16="http://schemas.microsoft.com/office/drawing/2014/main" val="3960078522"/>
                    </a:ext>
                  </a:extLst>
                </a:gridCol>
                <a:gridCol w="5635444">
                  <a:extLst>
                    <a:ext uri="{9D8B030D-6E8A-4147-A177-3AD203B41FA5}">
                      <a16:colId xmlns:a16="http://schemas.microsoft.com/office/drawing/2014/main" val="643635508"/>
                    </a:ext>
                  </a:extLst>
                </a:gridCol>
              </a:tblGrid>
              <a:tr h="370840">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240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5860686"/>
                  </a:ext>
                </a:extLst>
              </a:tr>
            </a:tbl>
          </a:graphicData>
        </a:graphic>
      </p:graphicFrame>
      <p:graphicFrame>
        <p:nvGraphicFramePr>
          <p:cNvPr id="11" name="Tableau 10">
            <a:extLst>
              <a:ext uri="{FF2B5EF4-FFF2-40B4-BE49-F238E27FC236}">
                <a16:creationId xmlns:a16="http://schemas.microsoft.com/office/drawing/2014/main" id="{7FE50735-1F0C-4643-9757-1FD061C1EA72}"/>
              </a:ext>
            </a:extLst>
          </p:cNvPr>
          <p:cNvGraphicFramePr>
            <a:graphicFrameLocks noGrp="1"/>
          </p:cNvGraphicFramePr>
          <p:nvPr>
            <p:extLst>
              <p:ext uri="{D42A27DB-BD31-4B8C-83A1-F6EECF244321}">
                <p14:modId xmlns:p14="http://schemas.microsoft.com/office/powerpoint/2010/main" val="767453229"/>
              </p:ext>
            </p:extLst>
          </p:nvPr>
        </p:nvGraphicFramePr>
        <p:xfrm>
          <a:off x="464572" y="3068960"/>
          <a:ext cx="11305251" cy="117348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1307222669"/>
                    </a:ext>
                  </a:extLst>
                </a:gridCol>
                <a:gridCol w="3768417">
                  <a:extLst>
                    <a:ext uri="{9D8B030D-6E8A-4147-A177-3AD203B41FA5}">
                      <a16:colId xmlns:a16="http://schemas.microsoft.com/office/drawing/2014/main" val="1744930833"/>
                    </a:ext>
                  </a:extLst>
                </a:gridCol>
                <a:gridCol w="3768417">
                  <a:extLst>
                    <a:ext uri="{9D8B030D-6E8A-4147-A177-3AD203B41FA5}">
                      <a16:colId xmlns:a16="http://schemas.microsoft.com/office/drawing/2014/main" val="3267062962"/>
                    </a:ext>
                  </a:extLst>
                </a:gridCol>
              </a:tblGrid>
              <a:tr h="37538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5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a:solidFill>
                            <a:schemeClr val="tx1"/>
                          </a:solidFill>
                          <a:effectLst/>
                          <a:latin typeface="Athanasius" pitchFamily="2" charset="0"/>
                          <a:ea typeface="+mn-ea"/>
                          <a:cs typeface="+mn-cs"/>
                        </a:rPr>
                        <a:t>Tac </a:t>
                      </a:r>
                      <a:r>
                        <a:rPr lang="fr-FR" sz="2400" b="1" kern="1200" dirty="0" err="1">
                          <a:solidFill>
                            <a:schemeClr val="tx1"/>
                          </a:solidFill>
                          <a:effectLst/>
                          <a:latin typeface="Athanasius" pitchFamily="2" charset="0"/>
                          <a:ea typeface="+mn-ea"/>
                          <a:cs typeface="+mn-cs"/>
                        </a:rPr>
                        <a:t>kevalac</a:t>
                      </a:r>
                      <a:r>
                        <a:rPr lang="fr-FR" sz="2400" b="1" kern="1200" dirty="0">
                          <a:solidFill>
                            <a:schemeClr val="tx1"/>
                          </a:solidFill>
                          <a:effectLst/>
                          <a:latin typeface="Athanasius" pitchFamily="2" charset="0"/>
                          <a:ea typeface="+mn-ea"/>
                          <a:cs typeface="+mn-cs"/>
                        </a:rPr>
                        <a:t> `</a:t>
                      </a:r>
                      <a:r>
                        <a:rPr lang="fr-FR" sz="2400" b="1" kern="1200" dirty="0" err="1">
                          <a:solidFill>
                            <a:schemeClr val="tx1"/>
                          </a:solidFill>
                          <a:effectLst/>
                          <a:latin typeface="Athanasius" pitchFamily="2" charset="0"/>
                          <a:ea typeface="+mn-ea"/>
                          <a:cs typeface="+mn-cs"/>
                        </a:rPr>
                        <a:t>umwn</a:t>
                      </a:r>
                      <a:r>
                        <a:rPr lang="fr-FR" sz="2400" b="1" kern="1200" dirty="0">
                          <a:solidFill>
                            <a:schemeClr val="tx1"/>
                          </a:solidFill>
                          <a:effectLst/>
                          <a:latin typeface="Athanasius" pitchFamily="2" charset="0"/>
                          <a:ea typeface="+mn-ea"/>
                          <a:cs typeface="+mn-cs"/>
                        </a:rPr>
                        <a:t> </a:t>
                      </a:r>
                      <a:r>
                        <a:rPr lang="fr-FR" sz="2400" b="1" kern="1200" dirty="0" err="1">
                          <a:solidFill>
                            <a:schemeClr val="tx1"/>
                          </a:solidFill>
                          <a:effectLst/>
                          <a:latin typeface="Athanasius" pitchFamily="2" charset="0"/>
                          <a:ea typeface="+mn-ea"/>
                          <a:cs typeface="+mn-cs"/>
                        </a:rPr>
                        <a:t>tw</a:t>
                      </a:r>
                      <a:r>
                        <a:rPr lang="fr-FR" sz="2400" b="1" kern="1200" dirty="0">
                          <a:solidFill>
                            <a:schemeClr val="tx1"/>
                          </a:solidFill>
                          <a:effectLst/>
                          <a:latin typeface="Athanasius" pitchFamily="2" charset="0"/>
                          <a:ea typeface="+mn-ea"/>
                          <a:cs typeface="+mn-cs"/>
                        </a:rPr>
                        <a:t> </a:t>
                      </a:r>
                      <a:r>
                        <a:rPr lang="fr-FR" sz="2400" b="1" kern="1200" dirty="0" err="1">
                          <a:solidFill>
                            <a:schemeClr val="tx1"/>
                          </a:solidFill>
                          <a:effectLst/>
                          <a:latin typeface="Athanasius" pitchFamily="2" charset="0"/>
                          <a:ea typeface="+mn-ea"/>
                          <a:cs typeface="+mn-cs"/>
                        </a:rPr>
                        <a:t>Kuriw</a:t>
                      </a:r>
                      <a:r>
                        <a:rPr lang="fr-FR" sz="2400" b="1" kern="1200" dirty="0">
                          <a:solidFill>
                            <a:schemeClr val="tx1"/>
                          </a:solidFill>
                          <a:effectLst/>
                          <a:latin typeface="Athanasius" pitchFamily="2" charset="0"/>
                          <a:ea typeface="+mn-ea"/>
                          <a:cs typeface="+mn-cs"/>
                        </a:rPr>
                        <a:t> `</a:t>
                      </a:r>
                      <a:r>
                        <a:rPr lang="fr-FR" sz="2400" b="1" kern="1200" dirty="0" err="1">
                          <a:solidFill>
                            <a:schemeClr val="tx1"/>
                          </a:solidFill>
                          <a:effectLst/>
                          <a:latin typeface="Athanasius" pitchFamily="2" charset="0"/>
                          <a:ea typeface="+mn-ea"/>
                          <a:cs typeface="+mn-cs"/>
                        </a:rPr>
                        <a:t>klinate</a:t>
                      </a:r>
                      <a:r>
                        <a:rPr lang="fr-FR" sz="2400" b="1" kern="1200" dirty="0">
                          <a:solidFill>
                            <a:schemeClr val="tx1"/>
                          </a:solidFill>
                          <a:effectLst/>
                          <a:latin typeface="Athanasius" pitchFamily="2" charset="0"/>
                          <a:ea typeface="+mn-ea"/>
                          <a:cs typeface="+mn-cs"/>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rgbClr val="C00000"/>
                          </a:solidFill>
                          <a:latin typeface="+mn-lt"/>
                          <a:ea typeface="+mn-ea"/>
                          <a:cs typeface="+mn-cs"/>
                        </a:rPr>
                        <a:t>Le diacre</a:t>
                      </a:r>
                      <a:endParaRPr lang="fr-FR" sz="2800" b="1" kern="1200" dirty="0">
                        <a:solidFill>
                          <a:srgbClr val="C00000"/>
                        </a:solidFill>
                        <a:latin typeface="+mn-lt"/>
                        <a:ea typeface="+mn-ea"/>
                        <a:cs typeface="+mn-cs"/>
                      </a:endParaRPr>
                    </a:p>
                    <a:p>
                      <a:pPr algn="ctr"/>
                      <a:r>
                        <a:rPr lang="fr-FR" sz="2400" b="1" kern="1200" dirty="0">
                          <a:solidFill>
                            <a:schemeClr val="dk1"/>
                          </a:solidFill>
                          <a:effectLst/>
                          <a:latin typeface="+mn-lt"/>
                          <a:ea typeface="+mn-ea"/>
                          <a:cs typeface="+mn-cs"/>
                        </a:rPr>
                        <a:t>Inclinez la tête devant le Seigneur</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24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احنوا رؤوسكم للرب</a:t>
                      </a:r>
                      <a:endParaRPr lang="fr-FR" sz="2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890959"/>
                  </a:ext>
                </a:extLst>
              </a:tr>
            </a:tbl>
          </a:graphicData>
        </a:graphic>
      </p:graphicFrame>
      <p:sp>
        <p:nvSpPr>
          <p:cNvPr id="13" name="ZoneTexte 12">
            <a:extLst>
              <a:ext uri="{FF2B5EF4-FFF2-40B4-BE49-F238E27FC236}">
                <a16:creationId xmlns:a16="http://schemas.microsoft.com/office/drawing/2014/main" id="{871AD8AC-FBEA-40B6-A4CB-F977F7570A5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16" name="Rectangle 74">
            <a:extLst>
              <a:ext uri="{FF2B5EF4-FFF2-40B4-BE49-F238E27FC236}">
                <a16:creationId xmlns:a16="http://schemas.microsoft.com/office/drawing/2014/main" id="{916591CA-DB90-41DF-A0C6-4747DFFF8FC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graphicFrame>
        <p:nvGraphicFramePr>
          <p:cNvPr id="19" name="Tableau 18">
            <a:extLst>
              <a:ext uri="{FF2B5EF4-FFF2-40B4-BE49-F238E27FC236}">
                <a16:creationId xmlns:a16="http://schemas.microsoft.com/office/drawing/2014/main" id="{9C730D70-0358-4862-A258-BC54E529F3CF}"/>
              </a:ext>
            </a:extLst>
          </p:cNvPr>
          <p:cNvGraphicFramePr>
            <a:graphicFrameLocks noGrp="1"/>
          </p:cNvGraphicFramePr>
          <p:nvPr>
            <p:extLst>
              <p:ext uri="{D42A27DB-BD31-4B8C-83A1-F6EECF244321}">
                <p14:modId xmlns:p14="http://schemas.microsoft.com/office/powerpoint/2010/main" val="288369889"/>
              </p:ext>
            </p:extLst>
          </p:nvPr>
        </p:nvGraphicFramePr>
        <p:xfrm>
          <a:off x="428493" y="4345280"/>
          <a:ext cx="11305251" cy="88392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173051987"/>
                    </a:ext>
                  </a:extLst>
                </a:gridCol>
                <a:gridCol w="3768417">
                  <a:extLst>
                    <a:ext uri="{9D8B030D-6E8A-4147-A177-3AD203B41FA5}">
                      <a16:colId xmlns:a16="http://schemas.microsoft.com/office/drawing/2014/main" val="1640507691"/>
                    </a:ext>
                  </a:extLst>
                </a:gridCol>
                <a:gridCol w="3768417">
                  <a:extLst>
                    <a:ext uri="{9D8B030D-6E8A-4147-A177-3AD203B41FA5}">
                      <a16:colId xmlns:a16="http://schemas.microsoft.com/office/drawing/2014/main" val="3637683879"/>
                    </a:ext>
                  </a:extLst>
                </a:gridCol>
              </a:tblGrid>
              <a:tr h="3753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5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Athanasius" pitchFamily="2" charset="0"/>
                          <a:ea typeface="+mn-ea"/>
                          <a:cs typeface="+mn-cs"/>
                        </a:rPr>
                        <a:t>Enwpion</a:t>
                      </a:r>
                      <a:r>
                        <a:rPr lang="fr-FR" sz="2400" b="1" kern="1200" dirty="0">
                          <a:solidFill>
                            <a:schemeClr val="tx1"/>
                          </a:solidFill>
                          <a:effectLst/>
                          <a:latin typeface="Athanasius" pitchFamily="2" charset="0"/>
                          <a:ea typeface="+mn-ea"/>
                          <a:cs typeface="+mn-cs"/>
                        </a:rPr>
                        <a:t> cou </a:t>
                      </a:r>
                      <a:r>
                        <a:rPr lang="fr-FR" sz="2400" b="1" kern="1200" dirty="0" err="1">
                          <a:solidFill>
                            <a:schemeClr val="tx1"/>
                          </a:solidFill>
                          <a:effectLst/>
                          <a:latin typeface="Athanasius" pitchFamily="2" charset="0"/>
                          <a:ea typeface="+mn-ea"/>
                          <a:cs typeface="+mn-cs"/>
                        </a:rPr>
                        <a:t>Kurie</a:t>
                      </a:r>
                      <a:endParaRPr lang="fr-FR" sz="2400" b="1" kern="1200" dirty="0">
                        <a:solidFill>
                          <a:schemeClr val="tx1"/>
                        </a:solidFill>
                        <a:effectLst/>
                        <a:latin typeface="Athanasius" pitchFamily="2"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400" b="1" kern="1200" dirty="0">
                          <a:solidFill>
                            <a:schemeClr val="dk1"/>
                          </a:solidFill>
                          <a:effectLst/>
                          <a:latin typeface="+mn-lt"/>
                          <a:ea typeface="+mn-ea"/>
                          <a:cs typeface="+mn-cs"/>
                        </a:rPr>
                        <a:t>Devant-Toi Seigneur</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أمامك </a:t>
                      </a:r>
                      <a:r>
                        <a:rPr lang="ar-SA" sz="2800" b="1" kern="1200" dirty="0" err="1">
                          <a:solidFill>
                            <a:schemeClr val="dk1"/>
                          </a:solidFill>
                          <a:effectLst/>
                          <a:latin typeface="+mn-lt"/>
                          <a:ea typeface="+mn-ea"/>
                          <a:cs typeface="+mn-cs"/>
                        </a:rPr>
                        <a:t>يارب</a:t>
                      </a:r>
                      <a:endParaRPr lang="fr-FR" sz="2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8159327"/>
                  </a:ext>
                </a:extLst>
              </a:tr>
            </a:tbl>
          </a:graphicData>
        </a:graphic>
      </p:graphicFrame>
      <p:graphicFrame>
        <p:nvGraphicFramePr>
          <p:cNvPr id="20" name="Tableau 19">
            <a:extLst>
              <a:ext uri="{FF2B5EF4-FFF2-40B4-BE49-F238E27FC236}">
                <a16:creationId xmlns:a16="http://schemas.microsoft.com/office/drawing/2014/main" id="{33DE505F-3C34-4AB5-B695-4593E50EB6A1}"/>
              </a:ext>
            </a:extLst>
          </p:cNvPr>
          <p:cNvGraphicFramePr>
            <a:graphicFrameLocks noGrp="1"/>
          </p:cNvGraphicFramePr>
          <p:nvPr>
            <p:extLst>
              <p:ext uri="{D42A27DB-BD31-4B8C-83A1-F6EECF244321}">
                <p14:modId xmlns:p14="http://schemas.microsoft.com/office/powerpoint/2010/main" val="2162980434"/>
              </p:ext>
            </p:extLst>
          </p:nvPr>
        </p:nvGraphicFramePr>
        <p:xfrm>
          <a:off x="464572" y="5301208"/>
          <a:ext cx="11305251" cy="117348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1307222669"/>
                    </a:ext>
                  </a:extLst>
                </a:gridCol>
                <a:gridCol w="3768417">
                  <a:extLst>
                    <a:ext uri="{9D8B030D-6E8A-4147-A177-3AD203B41FA5}">
                      <a16:colId xmlns:a16="http://schemas.microsoft.com/office/drawing/2014/main" val="1744930833"/>
                    </a:ext>
                  </a:extLst>
                </a:gridCol>
                <a:gridCol w="3768417">
                  <a:extLst>
                    <a:ext uri="{9D8B030D-6E8A-4147-A177-3AD203B41FA5}">
                      <a16:colId xmlns:a16="http://schemas.microsoft.com/office/drawing/2014/main" val="3267062962"/>
                    </a:ext>
                  </a:extLst>
                </a:gridCol>
              </a:tblGrid>
              <a:tr h="37538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5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Athanasius" pitchFamily="2" charset="0"/>
                          <a:ea typeface="+mn-ea"/>
                          <a:cs typeface="+mn-cs"/>
                        </a:rPr>
                        <a:t>Procxwmen</a:t>
                      </a:r>
                      <a:r>
                        <a:rPr lang="fr-FR" sz="2400" b="1" kern="1200" dirty="0">
                          <a:solidFill>
                            <a:schemeClr val="tx1"/>
                          </a:solidFill>
                          <a:effectLst/>
                          <a:latin typeface="Athanasius" pitchFamily="2" charset="0"/>
                          <a:ea typeface="+mn-ea"/>
                          <a:cs typeface="+mn-cs"/>
                        </a:rPr>
                        <a:t> </a:t>
                      </a:r>
                      <a:r>
                        <a:rPr lang="fr-FR" sz="2400" b="1" kern="1200" dirty="0" err="1">
                          <a:solidFill>
                            <a:schemeClr val="tx1"/>
                          </a:solidFill>
                          <a:effectLst/>
                          <a:latin typeface="Athanasius" pitchFamily="2" charset="0"/>
                          <a:ea typeface="+mn-ea"/>
                          <a:cs typeface="+mn-cs"/>
                        </a:rPr>
                        <a:t>Qeou</a:t>
                      </a:r>
                      <a:r>
                        <a:rPr lang="fr-FR" sz="2400" b="1" kern="1200" dirty="0">
                          <a:solidFill>
                            <a:schemeClr val="tx1"/>
                          </a:solidFill>
                          <a:effectLst/>
                          <a:latin typeface="Athanasius" pitchFamily="2" charset="0"/>
                          <a:ea typeface="+mn-ea"/>
                          <a:cs typeface="+mn-cs"/>
                        </a:rPr>
                        <a:t> </a:t>
                      </a:r>
                      <a:r>
                        <a:rPr lang="fr-FR" sz="2400" b="1" kern="1200" dirty="0" err="1">
                          <a:solidFill>
                            <a:schemeClr val="tx1"/>
                          </a:solidFill>
                          <a:effectLst/>
                          <a:latin typeface="Athanasius" pitchFamily="2" charset="0"/>
                          <a:ea typeface="+mn-ea"/>
                          <a:cs typeface="+mn-cs"/>
                        </a:rPr>
                        <a:t>meta</a:t>
                      </a:r>
                      <a:r>
                        <a:rPr lang="fr-FR" sz="2400" b="1" kern="1200" dirty="0">
                          <a:solidFill>
                            <a:schemeClr val="tx1"/>
                          </a:solidFill>
                          <a:effectLst/>
                          <a:latin typeface="Athanasius" pitchFamily="2" charset="0"/>
                          <a:ea typeface="+mn-ea"/>
                          <a:cs typeface="+mn-cs"/>
                        </a:rPr>
                        <a:t> </a:t>
                      </a:r>
                      <a:r>
                        <a:rPr lang="fr-FR" sz="2400" b="1" kern="1200" dirty="0" err="1">
                          <a:solidFill>
                            <a:schemeClr val="tx1"/>
                          </a:solidFill>
                          <a:effectLst/>
                          <a:latin typeface="Athanasius" pitchFamily="2" charset="0"/>
                          <a:ea typeface="+mn-ea"/>
                          <a:cs typeface="+mn-cs"/>
                        </a:rPr>
                        <a:t>vobou</a:t>
                      </a:r>
                      <a:r>
                        <a:rPr lang="fr-FR" sz="2400" b="1" kern="1200" dirty="0">
                          <a:solidFill>
                            <a:schemeClr val="tx1"/>
                          </a:solidFill>
                          <a:effectLst/>
                          <a:latin typeface="Athanasius" pitchFamily="2" charset="0"/>
                          <a:ea typeface="+mn-ea"/>
                          <a:cs typeface="+mn-cs"/>
                        </a:rPr>
                        <a:t> </a:t>
                      </a:r>
                      <a:r>
                        <a:rPr lang="fr-FR" sz="2400" b="1" kern="1200" dirty="0" err="1">
                          <a:solidFill>
                            <a:schemeClr val="tx1"/>
                          </a:solidFill>
                          <a:effectLst/>
                          <a:latin typeface="Athanasius" pitchFamily="2" charset="0"/>
                          <a:ea typeface="+mn-ea"/>
                          <a:cs typeface="+mn-cs"/>
                        </a:rPr>
                        <a:t>èèamhn</a:t>
                      </a:r>
                      <a:r>
                        <a:rPr lang="fr-FR" sz="2400" b="1" kern="1200" dirty="0">
                          <a:solidFill>
                            <a:schemeClr val="tx1"/>
                          </a:solidFill>
                          <a:effectLst/>
                          <a:latin typeface="Athanasius" pitchFamily="2" charset="0"/>
                          <a:ea typeface="+mn-ea"/>
                          <a:cs typeface="+mn-cs"/>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rgbClr val="C00000"/>
                          </a:solidFill>
                          <a:latin typeface="+mn-lt"/>
                          <a:ea typeface="+mn-ea"/>
                          <a:cs typeface="+mn-cs"/>
                        </a:rPr>
                        <a:t>Le diacre</a:t>
                      </a:r>
                      <a:endParaRPr lang="fr-FR" sz="2800" b="1" kern="1200" dirty="0">
                        <a:solidFill>
                          <a:srgbClr val="C00000"/>
                        </a:solidFill>
                        <a:latin typeface="+mn-lt"/>
                        <a:ea typeface="+mn-ea"/>
                        <a:cs typeface="+mn-cs"/>
                      </a:endParaRPr>
                    </a:p>
                    <a:p>
                      <a:pPr algn="ctr"/>
                      <a:r>
                        <a:rPr lang="fr-FR" sz="2400" b="1" kern="1200" dirty="0">
                          <a:solidFill>
                            <a:schemeClr val="dk1"/>
                          </a:solidFill>
                          <a:effectLst/>
                          <a:latin typeface="+mn-lt"/>
                          <a:ea typeface="+mn-ea"/>
                          <a:cs typeface="+mn-cs"/>
                        </a:rPr>
                        <a:t>Soyons attentifs avec crainte de Dieu Amen.</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24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احنوا رؤوسكم للرب</a:t>
                      </a:r>
                      <a:endParaRPr lang="fr-FR" sz="2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890959"/>
                  </a:ext>
                </a:extLst>
              </a:tr>
            </a:tbl>
          </a:graphicData>
        </a:graphic>
      </p:graphicFrame>
    </p:spTree>
    <p:extLst>
      <p:ext uri="{BB962C8B-B14F-4D97-AF65-F5344CB8AC3E}">
        <p14:creationId xmlns:p14="http://schemas.microsoft.com/office/powerpoint/2010/main" val="41672433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
        <p:nvSpPr>
          <p:cNvPr id="8" name="ZoneTexte 7">
            <a:extLst>
              <a:ext uri="{FF2B5EF4-FFF2-40B4-BE49-F238E27FC236}">
                <a16:creationId xmlns:a16="http://schemas.microsoft.com/office/drawing/2014/main" id="{B65E0549-8869-4708-BD70-D07D187C0E4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2B830861-0A32-4262-B312-5A6ABBB02BDC}"/>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20296559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
        <p:nvSpPr>
          <p:cNvPr id="4" name="ZoneTexte 3">
            <a:extLst>
              <a:ext uri="{FF2B5EF4-FFF2-40B4-BE49-F238E27FC236}">
                <a16:creationId xmlns:a16="http://schemas.microsoft.com/office/drawing/2014/main" id="{DE0B6928-C41B-449A-BE78-A1622C7E920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65505182-19AF-419E-BBE8-5D1E126A80D2}"/>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9113328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
        <p:nvSpPr>
          <p:cNvPr id="4" name="ZoneTexte 3">
            <a:extLst>
              <a:ext uri="{FF2B5EF4-FFF2-40B4-BE49-F238E27FC236}">
                <a16:creationId xmlns:a16="http://schemas.microsoft.com/office/drawing/2014/main" id="{BE546220-68AC-4E16-B83E-9EFADFB85CA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98C274E0-D5AF-4CF4-9F7C-979D844DFE36}"/>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6464952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
        <p:nvSpPr>
          <p:cNvPr id="4" name="ZoneTexte 3">
            <a:extLst>
              <a:ext uri="{FF2B5EF4-FFF2-40B4-BE49-F238E27FC236}">
                <a16:creationId xmlns:a16="http://schemas.microsoft.com/office/drawing/2014/main" id="{65661F9E-6680-4408-805F-04EADCCB2FC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7CA20EE6-0489-4566-BA0F-2202FDB5328F}"/>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9744255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
        <p:nvSpPr>
          <p:cNvPr id="4" name="ZoneTexte 3">
            <a:extLst>
              <a:ext uri="{FF2B5EF4-FFF2-40B4-BE49-F238E27FC236}">
                <a16:creationId xmlns:a16="http://schemas.microsoft.com/office/drawing/2014/main" id="{18DE46E3-0B22-4D39-88A0-B181E4669A1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5" name="Rectangle 74">
            <a:extLst>
              <a:ext uri="{FF2B5EF4-FFF2-40B4-BE49-F238E27FC236}">
                <a16:creationId xmlns:a16="http://schemas.microsoft.com/office/drawing/2014/main" id="{BF287372-C154-40C2-96F0-2B89F0D27A64}"/>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4668029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واغفر لنا خطايانا.</a:t>
            </a:r>
          </a:p>
        </p:txBody>
      </p:sp>
      <p:sp>
        <p:nvSpPr>
          <p:cNvPr id="8" name="ZoneTexte 7">
            <a:extLst>
              <a:ext uri="{FF2B5EF4-FFF2-40B4-BE49-F238E27FC236}">
                <a16:creationId xmlns:a16="http://schemas.microsoft.com/office/drawing/2014/main" id="{05EB0F09-EE7E-41FE-A0FD-DFE042266EC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7379C5A8-C92D-44FF-A81A-4CD69B028ABD}"/>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653315968"/>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22711</TotalTime>
  <Words>14582</Words>
  <Application>Microsoft Office PowerPoint</Application>
  <PresentationFormat>Grand écran</PresentationFormat>
  <Paragraphs>1456</Paragraphs>
  <Slides>128</Slides>
  <Notes>111</Notes>
  <HiddenSlides>11</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128</vt:i4>
      </vt:variant>
    </vt:vector>
  </HeadingPairs>
  <TitlesOfParts>
    <vt:vector size="140" baseType="lpstr">
      <vt:lpstr>Arial</vt:lpstr>
      <vt:lpstr>Athanasius</vt:lpstr>
      <vt:lpstr>Avva_Marcos</vt:lpstr>
      <vt:lpstr>Book Antiqua</vt:lpstr>
      <vt:lpstr>Bookman Old Style</vt:lpstr>
      <vt:lpstr>Calibri</vt:lpstr>
      <vt:lpstr>Castellar</vt:lpstr>
      <vt:lpstr>Coptic1</vt:lpstr>
      <vt:lpstr>CS Avva Shenouda</vt:lpstr>
      <vt:lpstr>Times New Roman</vt:lpstr>
      <vt:lpstr>Wingdings</vt:lpstr>
      <vt:lpstr>Thème Office</vt:lpstr>
      <vt:lpstr>Présentation PowerPoint</vt:lpstr>
      <vt:lpstr>Prières des funérailles générales صلاة التجنيز العام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430</cp:revision>
  <dcterms:created xsi:type="dcterms:W3CDTF">2010-03-29T19:44:22Z</dcterms:created>
  <dcterms:modified xsi:type="dcterms:W3CDTF">2024-04-25T15:29:52Z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2022-04-12T20:10:39Z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a195122e-35ee-442d-b8ef-d008e96a0d1f</vt:lpwstr>
  </property>
  <property fmtid="{D5CDD505-2E9C-101B-9397-08002B2CF9AE}" pid="8" name="MSIP_Label_07222825-62ea-40f3-96b5-5375c07996e2_ContentBits">
    <vt:lpwstr>0</vt:lpwstr>
  </property>
</Properties>
</file>